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2" r:id="rId3"/>
    <p:sldId id="264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10FDC6C-F803-4B09-AD26-8F3563D3221B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2D383AD-FFCD-4390-A8C3-14C1BD667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4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170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60 правил, обязательных для каждого </a:t>
            </a:r>
            <a:r>
              <a:rPr lang="ru-RU" sz="3200" b="1" i="1" dirty="0" smtClean="0">
                <a:solidFill>
                  <a:schemeClr val="bg1"/>
                </a:solidFill>
              </a:rPr>
              <a:t>кадета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Первого Московского кадетского корпуса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08920"/>
            <a:ext cx="9144000" cy="1000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КАДЕТСКОЙ ЧЕСТИ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4451" y="332655"/>
            <a:ext cx="1935098" cy="191536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60 правил, обязательных для каждого </a:t>
            </a:r>
            <a:r>
              <a:rPr lang="ru-RU" sz="3200" b="1" i="1" dirty="0" smtClean="0">
                <a:solidFill>
                  <a:schemeClr val="bg1"/>
                </a:solidFill>
              </a:rPr>
              <a:t>кадета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Первого Московского кадетского корпуса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КАДЕТСКОЙ ЧЕСТИ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3. </a:t>
            </a:r>
            <a:r>
              <a:rPr lang="ru-RU" sz="4000" b="1" i="1" dirty="0" smtClean="0">
                <a:solidFill>
                  <a:schemeClr val="bg1"/>
                </a:solidFill>
              </a:rPr>
              <a:t>Взаимоотношения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4290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45.Младшим не драться.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46.Если загрязнился сам, не грязни чистых.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47.Поссорившись, думай о мире.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48.Не доносить.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49.Не сплетничать.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336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60 правил, обязательных для каждого </a:t>
            </a:r>
            <a:r>
              <a:rPr lang="ru-RU" sz="3200" b="1" i="1" dirty="0" smtClean="0">
                <a:solidFill>
                  <a:schemeClr val="bg1"/>
                </a:solidFill>
              </a:rPr>
              <a:t>кадета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Первого Московского кадетского корпуса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КАДЕТСКОЙ ЧЕСТИ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087463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4. Правила </a:t>
            </a:r>
            <a:r>
              <a:rPr lang="ru-RU" sz="4000" b="1" i="1" dirty="0" smtClean="0">
                <a:solidFill>
                  <a:schemeClr val="bg1"/>
                </a:solidFill>
              </a:rPr>
              <a:t>общежития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50.Не лишать товарищей удобств общежития.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51.Стеснять себя, чтобы не стеснять товарищей.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52.Уважать </a:t>
            </a:r>
            <a:r>
              <a:rPr lang="ru-RU" sz="2800" b="1" i="1" dirty="0">
                <a:solidFill>
                  <a:schemeClr val="bg1"/>
                </a:solidFill>
              </a:rPr>
              <a:t>чужое горе, печаль, радость, веселье, сон, труд, покой.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53.Стараться </a:t>
            </a:r>
            <a:r>
              <a:rPr lang="ru-RU" sz="2800" b="1" i="1" dirty="0">
                <a:solidFill>
                  <a:schemeClr val="bg1"/>
                </a:solidFill>
              </a:rPr>
              <a:t>делать не то, что хочется, а то, что требуют интересы товарищей и благо Корпуса.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54.Не </a:t>
            </a:r>
            <a:r>
              <a:rPr lang="ru-RU" sz="2800" b="1" i="1" dirty="0">
                <a:solidFill>
                  <a:schemeClr val="bg1"/>
                </a:solidFill>
              </a:rPr>
              <a:t>выдавать грубостью и руганью своей </a:t>
            </a:r>
            <a:r>
              <a:rPr lang="ru-RU" sz="2800" b="1" i="1" dirty="0" err="1">
                <a:solidFill>
                  <a:schemeClr val="bg1"/>
                </a:solidFill>
              </a:rPr>
              <a:t>ненаходчивости</a:t>
            </a:r>
            <a:r>
              <a:rPr lang="ru-RU" sz="2800" b="1" i="1" dirty="0">
                <a:solidFill>
                  <a:schemeClr val="bg1"/>
                </a:solidFill>
              </a:rPr>
              <a:t> и ограниченности.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450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60 правил, обязательных для каждого </a:t>
            </a:r>
            <a:r>
              <a:rPr lang="ru-RU" sz="3200" b="1" i="1" dirty="0" smtClean="0">
                <a:solidFill>
                  <a:schemeClr val="bg1"/>
                </a:solidFill>
              </a:rPr>
              <a:t>кадета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Первого Московского кадетского корпуса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КАДЕТСКОЙ ЧЕСТИ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4. Правила </a:t>
            </a:r>
            <a:r>
              <a:rPr lang="ru-RU" sz="4000" b="1" i="1" dirty="0" smtClean="0">
                <a:solidFill>
                  <a:schemeClr val="bg1"/>
                </a:solidFill>
              </a:rPr>
              <a:t>общежития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63691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55.Не бояться быть вежливым.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56.Не брать пищу до раздачи.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57.Соблюдать за едой приличие.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58.Не проявлять и не вызывать брезгливости.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59.Воровство карается исключением из Корпуса кадетской средой.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60.Кадеты должны приветствовать всех бывших кадет, носящих Знак Корпуса, а также других Корпусов, Суворовских и Нахимовских училищ.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627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bg1"/>
                </a:solidFill>
              </a:rPr>
              <a:t>Примечание: 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1.      Настоящий «Кодекс кадетской чести» составлен на основе «Двенадцати заповедей товарищества», разосланных Главным Управлением Военно-учебных заведений во все Кадетские корпуса в 1913 году, и «Шестидесяти семи моих заветов кадетам Первого Русского Великого князя Константина Константиновича кадетского корпуса», разработанных Директором этого Корпуса генерал-лейтенантом Б.В.Адамовичем в 1934 году. В настоящем «Кодексе ... » эти «Заповеди ... » и «Заветы ... » лишь несколько уточнены, отредактированы и дополнены с учетом реалий и взглядов сегодняшнего дня. 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2.      «К.Р.» - Великий князь Константин Константинович Романов, «Отец всех кадет». 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  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«Кодекс кадетской чести» принят </a:t>
            </a:r>
            <a:r>
              <a:rPr lang="ru-RU" sz="2400" b="1" i="1" dirty="0">
                <a:solidFill>
                  <a:schemeClr val="bg1"/>
                </a:solidFill>
              </a:rPr>
              <a:t>на Общем собрании Первого Московского кадетского корпуса 25 декабря 1998 года.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023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60 правил, обязательных для каждого </a:t>
            </a:r>
            <a:r>
              <a:rPr lang="ru-RU" sz="3200" b="1" i="1" dirty="0" smtClean="0">
                <a:solidFill>
                  <a:schemeClr val="bg1"/>
                </a:solidFill>
              </a:rPr>
              <a:t>кадета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Первого Московского кадетского корпуса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168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1. Общие </a:t>
            </a:r>
            <a:r>
              <a:rPr lang="ru-RU" sz="4000" b="1" dirty="0" smtClean="0">
                <a:solidFill>
                  <a:schemeClr val="bg1"/>
                </a:solidFill>
              </a:rPr>
              <a:t>правила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8768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1.  </a:t>
            </a:r>
            <a:r>
              <a:rPr lang="ru-RU" b="1" i="1" dirty="0">
                <a:solidFill>
                  <a:schemeClr val="bg1"/>
                </a:solidFill>
              </a:rPr>
              <a:t>   </a:t>
            </a:r>
            <a:r>
              <a:rPr lang="ru-RU" sz="21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chemeClr val="bg1"/>
                </a:solidFill>
              </a:rPr>
              <a:t>Быть верным России, гордиться ее прошлым, уважать русские обычаи.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2.      Любить и оберегать свой Корпус.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3.      Стараться возвысить Корпус, хотя бы и в ущерб себе.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4.      Хранить и умножать Корпусные традиции.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5.      Помнить, что главная жизненная и служебная обязанность кадета - учеба, учеба и учеба.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КАДЕТСКОЙ ЧЕСТИ </a:t>
            </a:r>
          </a:p>
        </p:txBody>
      </p:sp>
    </p:spTree>
  </p:cSld>
  <p:clrMapOvr>
    <a:masterClrMapping/>
  </p:clrMapOvr>
  <p:transition advTm="29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КАДЕТСКОЙ ЧЕСТИ </a:t>
            </a:r>
          </a:p>
          <a:p>
            <a:pPr algn="ctr"/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60 правил, обязательных для каждого кадета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Первого Московского кадетского корпуса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048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1. Общие </a:t>
            </a:r>
            <a:r>
              <a:rPr lang="ru-RU" sz="4000" b="1" dirty="0" smtClean="0">
                <a:solidFill>
                  <a:schemeClr val="bg1"/>
                </a:solidFill>
              </a:rPr>
              <a:t>правила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6</a:t>
            </a:r>
            <a:r>
              <a:rPr lang="ru-RU" sz="2800" b="1" i="1" dirty="0">
                <a:solidFill>
                  <a:schemeClr val="bg1"/>
                </a:solidFill>
              </a:rPr>
              <a:t>.      Не грязнить гнездо и будущее воспоминание о своем детстве, отрочестве и юности.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7.      Не набрасывать тень на кадет своим поведением вне Корпуса.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8.      Соблюдать гостеприимство к старым кадетам.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9.      Подчиняться не рабами, а доброй волей.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901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60 правил, обязательных для каждого кадета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Первого Московского кадетского корпуса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60848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2. Облик </a:t>
            </a:r>
            <a:r>
              <a:rPr lang="ru-RU" sz="4000" b="1" i="1" dirty="0" smtClean="0">
                <a:solidFill>
                  <a:schemeClr val="bg1"/>
                </a:solidFill>
              </a:rPr>
              <a:t>кадета </a:t>
            </a:r>
            <a:endParaRPr lang="ru-RU" sz="40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10. Соблюдать установленную для кадет форму одежды.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11. Сохранять уставные правила русского воинского строя и выправку.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12.«Терпеть безропотно лишенья» (К.Р.).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13.Быть бодрым.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14.Закалять свою волю.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15.Смотреть людям в глаза. «Как утра блеск, твое сияет око» (К.Р.).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КАДЕТСКОЙ ЧЕСТИ </a:t>
            </a:r>
          </a:p>
        </p:txBody>
      </p:sp>
    </p:spTree>
  </p:cSld>
  <p:clrMapOvr>
    <a:masterClrMapping/>
  </p:clrMapOvr>
  <p:transition advTm="2482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КАДЕТСКОЙ ЧЕСТИ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60 правил, обязательных для каждого </a:t>
            </a:r>
            <a:r>
              <a:rPr lang="ru-RU" sz="3200" b="1" i="1" dirty="0" smtClean="0">
                <a:solidFill>
                  <a:schemeClr val="bg1"/>
                </a:solidFill>
              </a:rPr>
              <a:t>кадета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Первого Московского кадетского корпуса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44824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2. Облик </a:t>
            </a:r>
            <a:r>
              <a:rPr lang="ru-RU" sz="4000" b="1" i="1" dirty="0" smtClean="0">
                <a:solidFill>
                  <a:schemeClr val="bg1"/>
                </a:solidFill>
              </a:rPr>
              <a:t>кадета </a:t>
            </a:r>
            <a:endParaRPr lang="ru-RU" sz="4000" dirty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16. Быть честным во всем. Помнить, что честен в великом лишь честный в малом.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17.Быть </a:t>
            </a:r>
            <a:r>
              <a:rPr lang="ru-RU" sz="2800" b="1" i="1" dirty="0">
                <a:solidFill>
                  <a:schemeClr val="bg1"/>
                </a:solidFill>
              </a:rPr>
              <a:t>чистоплотным. Помнить, что чистота - лучшая красота.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18.Держаться скромно.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19. Знать свои недостатки.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20.Не оправдываться ни тем, что «все по-волчьи воют», ни тем что «один в поле не воин».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21.Быть, а не казаться.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240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60 правил, обязательных для каждого </a:t>
            </a:r>
            <a:r>
              <a:rPr lang="ru-RU" sz="3200" b="1" i="1" dirty="0" smtClean="0">
                <a:solidFill>
                  <a:schemeClr val="bg1"/>
                </a:solidFill>
              </a:rPr>
              <a:t>кадета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Первого Московского кадетского корпуса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КАДЕТСКОЙ ЧЕСТИ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0608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3. </a:t>
            </a:r>
            <a:r>
              <a:rPr lang="ru-RU" sz="4000" b="1" i="1" dirty="0" smtClean="0">
                <a:solidFill>
                  <a:schemeClr val="bg1"/>
                </a:solidFill>
              </a:rPr>
              <a:t>Взаимоотношения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85293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22.Быть благодарным (благодарность - первый взнос в уплату долга).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23.Помогать товарищам.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24.Не </a:t>
            </a:r>
            <a:r>
              <a:rPr lang="ru-RU" sz="2800" b="1" i="1" dirty="0">
                <a:solidFill>
                  <a:schemeClr val="bg1"/>
                </a:solidFill>
              </a:rPr>
              <a:t>завидовать.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25.Не хвастаться.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26.Делиться.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27.Поддерживать выдающихся.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28.Не обманывать.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29. Не лгать.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666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60 правил, обязательных для каждого </a:t>
            </a:r>
            <a:r>
              <a:rPr lang="ru-RU" sz="3200" b="1" i="1" dirty="0" smtClean="0">
                <a:solidFill>
                  <a:schemeClr val="bg1"/>
                </a:solidFill>
              </a:rPr>
              <a:t>кадета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Первого Московского кадетского корпуса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КАДЕТСКОЙ ЧЕСТИ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3. </a:t>
            </a:r>
            <a:r>
              <a:rPr lang="ru-RU" sz="4000" b="1" i="1" dirty="0" smtClean="0">
                <a:solidFill>
                  <a:schemeClr val="bg1"/>
                </a:solidFill>
              </a:rPr>
              <a:t>Взаимоотношения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30. Не делать бесчестного даже ради товарищества. Помнить, что бесчестье ради товарищества все равно остается бесчестьем.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31. Не преклонять долг службы перед долгом товарищества.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32.Почитать требующего по долгу службы.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33.Не подводить товарища ПОД ответ за свои поступки. 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302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60 правил, обязательных для каждого </a:t>
            </a:r>
            <a:r>
              <a:rPr lang="ru-RU" sz="3200" b="1" i="1" dirty="0" smtClean="0">
                <a:solidFill>
                  <a:schemeClr val="bg1"/>
                </a:solidFill>
              </a:rPr>
              <a:t>кадета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Первого Московского кадетского корпуса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КАДЕТСКОЙ ЧЕСТИ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3. </a:t>
            </a:r>
            <a:r>
              <a:rPr lang="ru-RU" sz="4000" b="1" i="1" dirty="0" smtClean="0">
                <a:solidFill>
                  <a:schemeClr val="bg1"/>
                </a:solidFill>
              </a:rPr>
              <a:t>Взаимоотношения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12976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34.Не оскорблять. Помнить, что оскорбление товарища оскорбляет товарищество.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35.Поддерживать взаимную уважительность.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36.Не грубить.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37.Не сквернословить.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38.Не </a:t>
            </a:r>
            <a:r>
              <a:rPr lang="ru-RU" sz="2800" b="1" i="1" dirty="0" err="1">
                <a:solidFill>
                  <a:schemeClr val="bg1"/>
                </a:solidFill>
              </a:rPr>
              <a:t>хамствовать</a:t>
            </a:r>
            <a:r>
              <a:rPr lang="ru-RU" sz="2800" b="1" i="1" dirty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39.Уважать молящегося.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815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60 правил, обязательных для каждого </a:t>
            </a:r>
            <a:r>
              <a:rPr lang="ru-RU" sz="3200" b="1" i="1" dirty="0" smtClean="0">
                <a:solidFill>
                  <a:schemeClr val="bg1"/>
                </a:solidFill>
              </a:rPr>
              <a:t>кадета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Первого Московского кадетского корпуса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КАДЕТСКОЙ ЧЕСТИ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3. </a:t>
            </a:r>
            <a:r>
              <a:rPr lang="ru-RU" sz="4000" b="1" i="1" dirty="0" smtClean="0">
                <a:solidFill>
                  <a:schemeClr val="bg1"/>
                </a:solidFill>
              </a:rPr>
              <a:t>Взаимоотношения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8768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40.Следить за почитанием младшими кадетами старших.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41.Охранять младших кадет, как братьев.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42.Старшим следить за нравственностью младших кадет.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43.Следить за соблюдением дружественных отношений между кадетами.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44.Старшим кадетам не злоупотреблять своим старшинством и силой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867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1МК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1МКК</Template>
  <TotalTime>88</TotalTime>
  <Words>620</Words>
  <Application>Microsoft Office PowerPoint</Application>
  <PresentationFormat>Экран (4:3)</PresentationFormat>
  <Paragraphs>125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Презентация 1МКК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11</cp:revision>
  <dcterms:created xsi:type="dcterms:W3CDTF">2013-04-26T18:18:19Z</dcterms:created>
  <dcterms:modified xsi:type="dcterms:W3CDTF">2013-04-28T19:52:55Z</dcterms:modified>
</cp:coreProperties>
</file>