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AA951-FFB2-40D9-B7C1-64EEB22A3E89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18CFD-8D75-4936-B094-224ACBC739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C06F-FDA6-4865-9256-189FC2C94744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B25-22A0-46CE-8EEF-3CAEA9D31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C06F-FDA6-4865-9256-189FC2C94744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B25-22A0-46CE-8EEF-3CAEA9D31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C06F-FDA6-4865-9256-189FC2C94744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B25-22A0-46CE-8EEF-3CAEA9D31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C06F-FDA6-4865-9256-189FC2C94744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B25-22A0-46CE-8EEF-3CAEA9D31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C06F-FDA6-4865-9256-189FC2C94744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B25-22A0-46CE-8EEF-3CAEA9D31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C06F-FDA6-4865-9256-189FC2C94744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B25-22A0-46CE-8EEF-3CAEA9D31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C06F-FDA6-4865-9256-189FC2C94744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B25-22A0-46CE-8EEF-3CAEA9D31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C06F-FDA6-4865-9256-189FC2C94744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B25-22A0-46CE-8EEF-3CAEA9D31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C06F-FDA6-4865-9256-189FC2C94744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B25-22A0-46CE-8EEF-3CAEA9D31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C06F-FDA6-4865-9256-189FC2C94744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B25-22A0-46CE-8EEF-3CAEA9D31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C06F-FDA6-4865-9256-189FC2C94744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B25-22A0-46CE-8EEF-3CAEA9D31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1C06F-FDA6-4865-9256-189FC2C94744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3BB25-22A0-46CE-8EEF-3CAEA9D31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УСЛОВИЯ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ПРОРАСТАНИЯ СЕМЯН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786058"/>
            <a:ext cx="8229600" cy="388302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dirty="0" smtClean="0"/>
              <a:t>ПРЕЗЕНТАЦИЯ ПО БИОЛОГИИ ДЛЯ УЧАЩИХСЯ 6 КЛАССА</a:t>
            </a:r>
          </a:p>
          <a:p>
            <a:pPr algn="ctr">
              <a:buNone/>
            </a:pPr>
            <a:endParaRPr lang="ru-RU" sz="2400" dirty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/>
          </a:p>
          <a:p>
            <a:pPr algn="ctr">
              <a:buNone/>
            </a:pPr>
            <a:endParaRPr lang="ru-RU" sz="2400" dirty="0" smtClean="0"/>
          </a:p>
          <a:p>
            <a:pPr algn="r">
              <a:buNone/>
            </a:pPr>
            <a:r>
              <a:rPr lang="ru-RU" sz="1800" dirty="0" smtClean="0"/>
              <a:t>Автор </a:t>
            </a:r>
            <a:r>
              <a:rPr lang="ru-RU" sz="1800" dirty="0" smtClean="0"/>
              <a:t>презентации</a:t>
            </a:r>
          </a:p>
          <a:p>
            <a:pPr algn="r">
              <a:buNone/>
            </a:pPr>
            <a:r>
              <a:rPr lang="ru-RU" sz="1800" dirty="0" err="1" smtClean="0"/>
              <a:t>Невмержицкая</a:t>
            </a:r>
            <a:r>
              <a:rPr lang="ru-RU" sz="1800" dirty="0" smtClean="0"/>
              <a:t> Е.Н. </a:t>
            </a:r>
          </a:p>
          <a:p>
            <a:pPr algn="r">
              <a:buNone/>
            </a:pPr>
            <a:r>
              <a:rPr lang="ru-RU" sz="1800" dirty="0" smtClean="0"/>
              <a:t>учитель биологии МБОУ ДР</a:t>
            </a:r>
          </a:p>
          <a:p>
            <a:pPr algn="r">
              <a:buNone/>
            </a:pPr>
            <a:r>
              <a:rPr lang="ru-RU" sz="1800" dirty="0" smtClean="0"/>
              <a:t> «</a:t>
            </a:r>
            <a:r>
              <a:rPr lang="ru-RU" sz="1800" dirty="0" err="1" smtClean="0"/>
              <a:t>Мало-Лученская</a:t>
            </a:r>
            <a:r>
              <a:rPr lang="ru-RU" sz="1800" dirty="0" smtClean="0"/>
              <a:t> ООШ №13»</a:t>
            </a:r>
            <a:endParaRPr lang="ru-RU" sz="18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УДАЧНО ПОРАБОТАТЬ!!!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 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Как </a:t>
            </a:r>
            <a:r>
              <a:rPr lang="ru-RU" sz="4800" b="1" dirty="0" smtClean="0"/>
              <a:t>узнать точно, при каких условиях начинается прорастание? Что же нужно, чтобы из маленького твёрдого семени начало развиваться растение? 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/>
              <a:t>   Живой </a:t>
            </a:r>
            <a:r>
              <a:rPr lang="ru-RU" b="1" i="1" dirty="0" smtClean="0"/>
              <a:t>зародыш</a:t>
            </a:r>
            <a:r>
              <a:rPr lang="ru-RU" i="1" dirty="0" smtClean="0"/>
              <a:t>:</a:t>
            </a:r>
            <a:r>
              <a:rPr lang="ru-RU" dirty="0" smtClean="0"/>
              <a:t> жизнеспособность сухих семян различных видов растений различна – от нескольких месяцев, недель и даже дней, до десятков и даже сотен лет. Рекорд долголетия принадлежит семенам люпина арктического, пролежавшего в вечной мерзлоте 10 000 лет, после чего из него </a:t>
            </a:r>
            <a:r>
              <a:rPr lang="ru-RU" dirty="0" smtClean="0"/>
              <a:t>удалось вырастить</a:t>
            </a:r>
          </a:p>
          <a:p>
            <a:pPr>
              <a:buNone/>
            </a:pPr>
            <a:r>
              <a:rPr lang="ru-RU" dirty="0" smtClean="0"/>
              <a:t> нормальное растение</a:t>
            </a:r>
            <a:r>
              <a:rPr lang="ru-RU" dirty="0"/>
              <a:t>.</a:t>
            </a:r>
            <a:endParaRPr lang="ru-RU" dirty="0" smtClean="0"/>
          </a:p>
        </p:txBody>
      </p:sp>
      <p:pic>
        <p:nvPicPr>
          <p:cNvPr id="4" name="Рисунок 3" descr="Pl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714752"/>
            <a:ext cx="4238625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168773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Вода</a:t>
            </a:r>
            <a:r>
              <a:rPr lang="ru-RU" i="1" dirty="0" smtClean="0"/>
              <a:t>:</a:t>
            </a:r>
            <a:r>
              <a:rPr lang="ru-RU" sz="2800" dirty="0" smtClean="0"/>
              <a:t> Проникнув в семя, вода вызывает его набухание – семя увеличивается в объеме на 50 – 200%. При этом запасные питательные вещества переходят в растворенное состояние. Они разжижаются и становятся доступными для живого зародыша.</a:t>
            </a:r>
            <a:endParaRPr lang="ru-RU" sz="2800" dirty="0"/>
          </a:p>
        </p:txBody>
      </p:sp>
      <p:pic>
        <p:nvPicPr>
          <p:cNvPr id="4" name="Рисунок 3" descr="Fakti-par-udeni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786190"/>
            <a:ext cx="6191250" cy="2714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 Кислород</a:t>
            </a:r>
            <a:r>
              <a:rPr lang="ru-RU" i="1" dirty="0" smtClean="0"/>
              <a:t>: </a:t>
            </a:r>
            <a:r>
              <a:rPr lang="ru-RU" dirty="0" smtClean="0"/>
              <a:t>количество кислорода, которое необходимо для прорастания семени, индивидуально. Так, например, семена риса могут прорастать под водой, так как им достаточно того кислорода, который растворен в воде.</a:t>
            </a:r>
            <a:endParaRPr lang="ru-RU" dirty="0"/>
          </a:p>
        </p:txBody>
      </p:sp>
      <p:pic>
        <p:nvPicPr>
          <p:cNvPr id="4" name="Рисунок 3" descr="kisloro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786166"/>
            <a:ext cx="5143536" cy="2928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Температура</a:t>
            </a:r>
            <a:r>
              <a:rPr lang="ru-RU" i="1" dirty="0" smtClean="0"/>
              <a:t>:</a:t>
            </a:r>
            <a:r>
              <a:rPr lang="ru-RU" dirty="0" smtClean="0"/>
              <a:t> Максимальное значение оптимальной температуры для прорастания семян – это 25 – 35 градусов, при этой температуре все семена хорошо прорастают. Минимальное значение температуры, при которой происходит прорастание, зависит от происхождения растения.</a:t>
            </a:r>
            <a:endParaRPr lang="ru-RU" dirty="0"/>
          </a:p>
        </p:txBody>
      </p:sp>
      <p:pic>
        <p:nvPicPr>
          <p:cNvPr id="4" name="Рисунок 3" descr="7_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4286256"/>
            <a:ext cx="6096000" cy="2357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Свет</a:t>
            </a:r>
            <a:r>
              <a:rPr lang="ru-RU" i="1" dirty="0" smtClean="0"/>
              <a:t>:</a:t>
            </a:r>
            <a:r>
              <a:rPr lang="ru-RU" dirty="0" smtClean="0"/>
              <a:t> Есть растения, которые не прорастают при отсутствии света (салат, табак), другие прорастают только в темноте (вероника), хотя на прорастание большинства семян свет не оказывает никакого воздействия.</a:t>
            </a:r>
            <a:endParaRPr lang="ru-RU" dirty="0"/>
          </a:p>
        </p:txBody>
      </p:sp>
      <p:pic>
        <p:nvPicPr>
          <p:cNvPr id="4" name="Рисунок 3" descr="1299235685_69369-1600x9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286125"/>
            <a:ext cx="6762750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viewer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viewer (1)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14290"/>
            <a:ext cx="8858280" cy="64293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45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УСЛОВИЯ ПРОРАСТАНИЯ СЕМЯН</vt:lpstr>
      <vt:lpstr>  Как узнать точно, при каких условиях начинается прорастание? Что же нужно, чтобы из маленького твёрдого семени начало развиваться растение? 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УСЛОВИЯ ПРОРАСТАНИЯ СЕМЯН</dc:title>
  <dc:creator>777</dc:creator>
  <cp:lastModifiedBy>777</cp:lastModifiedBy>
  <cp:revision>13</cp:revision>
  <dcterms:created xsi:type="dcterms:W3CDTF">2014-01-23T16:39:19Z</dcterms:created>
  <dcterms:modified xsi:type="dcterms:W3CDTF">2014-01-26T07:29:58Z</dcterms:modified>
</cp:coreProperties>
</file>