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62" r:id="rId4"/>
    <p:sldId id="263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7" autoAdjust="0"/>
    <p:restoredTop sz="94660"/>
  </p:normalViewPr>
  <p:slideViewPr>
    <p:cSldViewPr>
      <p:cViewPr varScale="1">
        <p:scale>
          <a:sx n="64" d="100"/>
          <a:sy n="64" d="100"/>
        </p:scale>
        <p:origin x="-120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505BF-06A1-4F5B-8043-F1535179ED6D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4645D-F2F1-4DAE-9BD3-3BE921D12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777\Рабочий стол\конфил\кар. кон.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744" y="714356"/>
            <a:ext cx="5766995" cy="4500594"/>
          </a:xfrm>
          <a:prstGeom prst="rect">
            <a:avLst/>
          </a:prstGeom>
          <a:noFill/>
        </p:spPr>
      </p:pic>
      <p:pic>
        <p:nvPicPr>
          <p:cNvPr id="1027" name="Picture 3" descr="C:\Documents and Settings\777\Рабочий стол\конфил\картинка конфи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05522"/>
            <a:ext cx="3714776" cy="3752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5"/>
            <a:ext cx="7772400" cy="4214843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- история образования </a:t>
            </a:r>
            <a:r>
              <a:rPr lang="ru-RU" sz="4000" dirty="0" smtClean="0">
                <a:solidFill>
                  <a:srgbClr val="FF0000"/>
                </a:solidFill>
              </a:rPr>
              <a:t>народного предприятия «</a:t>
            </a:r>
            <a:r>
              <a:rPr lang="ru-RU" sz="4000" dirty="0" err="1" smtClean="0">
                <a:solidFill>
                  <a:srgbClr val="FF0000"/>
                </a:solidFill>
              </a:rPr>
              <a:t>Конфил</a:t>
            </a:r>
            <a:r>
              <a:rPr lang="ru-RU" sz="4000" dirty="0" smtClean="0">
                <a:solidFill>
                  <a:srgbClr val="FF0000"/>
                </a:solidFill>
              </a:rPr>
              <a:t>»</a:t>
            </a:r>
            <a:r>
              <a:rPr lang="ru-RU" sz="4000" dirty="0" smtClean="0">
                <a:solidFill>
                  <a:srgbClr val="FF0000"/>
                </a:solidFill>
              </a:rPr>
              <a:t> ;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- </a:t>
            </a:r>
            <a:r>
              <a:rPr lang="ru-RU" sz="4000" dirty="0" smtClean="0">
                <a:solidFill>
                  <a:srgbClr val="FF0000"/>
                </a:solidFill>
              </a:rPr>
              <a:t>деятельность предприятия</a:t>
            </a:r>
            <a:r>
              <a:rPr lang="ru-RU" sz="4000" dirty="0" smtClean="0">
                <a:solidFill>
                  <a:srgbClr val="FF0000"/>
                </a:solidFill>
              </a:rPr>
              <a:t>;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- продукция предприятия</a:t>
            </a:r>
            <a:r>
              <a:rPr lang="ru-RU" sz="4000" dirty="0" smtClean="0">
                <a:solidFill>
                  <a:srgbClr val="FF0000"/>
                </a:solidFill>
              </a:rPr>
              <a:t>;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- </a:t>
            </a:r>
            <a:r>
              <a:rPr lang="ru-RU" sz="4000" dirty="0" smtClean="0">
                <a:solidFill>
                  <a:srgbClr val="FF0000"/>
                </a:solidFill>
              </a:rPr>
              <a:t>народное предприятие «</a:t>
            </a:r>
            <a:r>
              <a:rPr lang="ru-RU" sz="4000" dirty="0" err="1" smtClean="0">
                <a:solidFill>
                  <a:srgbClr val="FF0000"/>
                </a:solidFill>
              </a:rPr>
              <a:t>Конфил</a:t>
            </a:r>
            <a:r>
              <a:rPr lang="ru-RU" sz="4000" dirty="0" smtClean="0">
                <a:solidFill>
                  <a:srgbClr val="FF0000"/>
                </a:solidFill>
              </a:rPr>
              <a:t>» сегодня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429264"/>
            <a:ext cx="7129490" cy="2095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ПРАВИЛА РАБОТЫ В ГРУППЕ: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у</a:t>
            </a:r>
            <a:r>
              <a:rPr lang="ru-RU" sz="4000" dirty="0" smtClean="0"/>
              <a:t>меть договариваться с членами группы;</a:t>
            </a:r>
          </a:p>
          <a:p>
            <a:r>
              <a:rPr lang="ru-RU" sz="4000" dirty="0"/>
              <a:t>с</a:t>
            </a:r>
            <a:r>
              <a:rPr lang="ru-RU" sz="4000" dirty="0" smtClean="0"/>
              <a:t>лушать друг друга;</a:t>
            </a:r>
          </a:p>
          <a:p>
            <a:r>
              <a:rPr lang="ru-RU" sz="4000" dirty="0"/>
              <a:t>р</a:t>
            </a:r>
            <a:r>
              <a:rPr lang="ru-RU" sz="4000" dirty="0" smtClean="0"/>
              <a:t>аспределять работу между собой;</a:t>
            </a:r>
          </a:p>
          <a:p>
            <a:r>
              <a:rPr lang="ru-RU" sz="4000" dirty="0"/>
              <a:t>б</a:t>
            </a:r>
            <a:r>
              <a:rPr lang="ru-RU" sz="4000" dirty="0" smtClean="0"/>
              <a:t>ыть очень внимательными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ПРАВИЛА ПРЕЗЕНТАЦИИ: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dirty="0"/>
              <a:t>н</a:t>
            </a:r>
            <a:r>
              <a:rPr lang="ru-RU" dirty="0" smtClean="0"/>
              <a:t>азови тему;</a:t>
            </a:r>
          </a:p>
          <a:p>
            <a:r>
              <a:rPr lang="ru-RU" dirty="0"/>
              <a:t>з</a:t>
            </a:r>
            <a:r>
              <a:rPr lang="ru-RU" dirty="0" smtClean="0"/>
              <a:t>аинтересуй слушателя выступлением;</a:t>
            </a:r>
          </a:p>
          <a:p>
            <a:r>
              <a:rPr lang="ru-RU" dirty="0"/>
              <a:t>г</a:t>
            </a:r>
            <a:r>
              <a:rPr lang="ru-RU" dirty="0" smtClean="0"/>
              <a:t>овори свободно. Следи за жестами и мимикой;</a:t>
            </a:r>
          </a:p>
          <a:p>
            <a:r>
              <a:rPr lang="ru-RU" dirty="0"/>
              <a:t>п</a:t>
            </a:r>
            <a:r>
              <a:rPr lang="ru-RU" dirty="0" smtClean="0"/>
              <a:t>одчёркивай самые важные мысли в своей работе, меняя тон голоса;</a:t>
            </a:r>
          </a:p>
          <a:p>
            <a:r>
              <a:rPr lang="ru-RU" dirty="0"/>
              <a:t>д</a:t>
            </a:r>
            <a:r>
              <a:rPr lang="ru-RU" dirty="0" smtClean="0"/>
              <a:t>елай пазы, что бы слушатели могли осмыслить то, что услышали;</a:t>
            </a:r>
          </a:p>
          <a:p>
            <a:r>
              <a:rPr lang="ru-RU" dirty="0"/>
              <a:t>л</a:t>
            </a:r>
            <a:r>
              <a:rPr lang="ru-RU" dirty="0" smtClean="0"/>
              <a:t>огично закончи своё выступление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План работы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1.Разбейте информацию на связанные части;</a:t>
            </a:r>
          </a:p>
          <a:p>
            <a:pPr>
              <a:buNone/>
            </a:pPr>
            <a:r>
              <a:rPr lang="ru-RU" dirty="0" smtClean="0"/>
              <a:t>2. Озаглавьте каждую часть, подберите фотографии к каждой части.</a:t>
            </a:r>
          </a:p>
          <a:p>
            <a:pPr>
              <a:buNone/>
            </a:pPr>
            <a:r>
              <a:rPr lang="ru-RU" dirty="0" smtClean="0"/>
              <a:t>3. Наклейте на листы фотографии и подпишите согласно абзацам.</a:t>
            </a:r>
          </a:p>
          <a:p>
            <a:pPr>
              <a:buNone/>
            </a:pPr>
            <a:r>
              <a:rPr lang="ru-RU" dirty="0" smtClean="0"/>
              <a:t>4.Подготовьте презентацию своей работы.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229600" cy="2643206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П - - - - - - - - - - </a:t>
            </a:r>
            <a:r>
              <a:rPr lang="ru-RU" sz="7200" b="1" dirty="0"/>
              <a:t>Ь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28728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71670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Т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latin typeface="+mj-lt"/>
                <a:ea typeface="+mj-ea"/>
                <a:cs typeface="+mj-cs"/>
              </a:rPr>
              <a:t>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86116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latin typeface="+mj-lt"/>
                <a:ea typeface="+mj-ea"/>
                <a:cs typeface="+mj-cs"/>
              </a:rPr>
              <a:t>В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857620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latin typeface="+mj-lt"/>
                <a:ea typeface="+mj-ea"/>
                <a:cs typeface="+mj-cs"/>
              </a:rPr>
              <a:t>О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429124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latin typeface="+mj-lt"/>
                <a:ea typeface="+mj-ea"/>
                <a:cs typeface="+mj-cs"/>
              </a:rPr>
              <a:t>Д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72066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latin typeface="+mj-lt"/>
                <a:ea typeface="+mj-ea"/>
                <a:cs typeface="+mj-cs"/>
              </a:rPr>
              <a:t>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715008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Т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286512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latin typeface="+mj-lt"/>
                <a:ea typeface="+mj-ea"/>
                <a:cs typeface="+mj-cs"/>
              </a:rPr>
              <a:t>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929454" y="3571876"/>
            <a:ext cx="78581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latin typeface="+mj-lt"/>
                <a:ea typeface="+mj-ea"/>
                <a:cs typeface="+mj-cs"/>
              </a:rPr>
              <a:t>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2643206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ПУТЕВОДИТЕ</a:t>
            </a:r>
            <a:r>
              <a:rPr lang="ru-RU" sz="8000" b="1" dirty="0"/>
              <a:t>Л</a:t>
            </a:r>
            <a:r>
              <a:rPr lang="ru-RU" sz="8000" b="1" dirty="0" smtClean="0"/>
              <a:t>Ь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3" y="1928802"/>
            <a:ext cx="86439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МОЛОДЦЫ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141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- история образования народного предприятия «Конфил» ; - деятельность предприятия; - продукция предприятия; - народное предприятие «Конфил» сегодня</vt:lpstr>
      <vt:lpstr>ПРАВИЛА РАБОТЫ В ГРУППЕ:</vt:lpstr>
      <vt:lpstr>ПРАВИЛА ПРЕЗЕНТАЦИИ:</vt:lpstr>
      <vt:lpstr>План работы</vt:lpstr>
      <vt:lpstr>П - - - - - - - - - - Ь</vt:lpstr>
      <vt:lpstr>ПУТЕВОДИТЕЛЬ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21</cp:revision>
  <dcterms:created xsi:type="dcterms:W3CDTF">2014-04-05T17:37:21Z</dcterms:created>
  <dcterms:modified xsi:type="dcterms:W3CDTF">2014-09-29T16:13:32Z</dcterms:modified>
</cp:coreProperties>
</file>