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>
              <a:solidFill>
                <a:srgbClr val="FF0000"/>
              </a:solidFill>
            </a:endParaRPr>
          </a:p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Биологические шарады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Подготовила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: Ондар Б.Л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Учитель биологии 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МБОУ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Хондергейская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СОШ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334000"/>
            <a:ext cx="6629400" cy="914400"/>
          </a:xfrm>
        </p:spPr>
        <p:txBody>
          <a:bodyPr/>
          <a:lstStyle/>
          <a:p>
            <a:pPr algn="r"/>
            <a:r>
              <a:rPr lang="ru-RU" dirty="0" smtClean="0"/>
              <a:t>Кабан – банка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22320"/>
          </a:xfrm>
        </p:spPr>
        <p:txBody>
          <a:bodyPr/>
          <a:lstStyle/>
          <a:p>
            <a:pPr lvl="0" algn="ctr">
              <a:buNone/>
            </a:pPr>
            <a:r>
              <a:rPr lang="ru-RU" sz="4400" i="1" u="sng" dirty="0" smtClean="0">
                <a:solidFill>
                  <a:schemeClr val="bg2">
                    <a:lumMod val="50000"/>
                  </a:schemeClr>
                </a:solidFill>
              </a:rPr>
              <a:t>Я в лесу пугаю многих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Наношу клыками рану.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Поменяй местами слоги-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И посудиной я стану.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87680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Секретарь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2788920"/>
          </a:xfrm>
        </p:spPr>
        <p:txBody>
          <a:bodyPr/>
          <a:lstStyle/>
          <a:p>
            <a:pPr lvl="0" algn="ctr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Первый </a:t>
            </a:r>
            <a:r>
              <a:rPr lang="ru-RU" sz="3600" i="1" u="sng" dirty="0" smtClean="0">
                <a:solidFill>
                  <a:schemeClr val="accent4">
                    <a:lumMod val="75000"/>
                  </a:schemeClr>
                </a:solidFill>
              </a:rPr>
              <a:t>порядок в бумагах наводит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Ведает почтой, что в офис приходит.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Ну а второму </a:t>
            </a:r>
            <a:r>
              <a:rPr lang="ru-RU" sz="3600" i="1" u="sng" dirty="0" smtClean="0">
                <a:solidFill>
                  <a:schemeClr val="accent4">
                    <a:lumMod val="75000"/>
                  </a:schemeClr>
                </a:solidFill>
              </a:rPr>
              <a:t>не нужно учиться,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Он ведь и так уже умная птица.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куколка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4400" i="1" u="sng" dirty="0" smtClean="0">
                <a:solidFill>
                  <a:schemeClr val="accent5">
                    <a:lumMod val="75000"/>
                  </a:schemeClr>
                </a:solidFill>
              </a:rPr>
              <a:t>Бабочка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из первой </a:t>
            </a:r>
            <a:r>
              <a:rPr lang="ru-RU" sz="4400" i="1" u="sng" dirty="0" smtClean="0">
                <a:solidFill>
                  <a:schemeClr val="accent5">
                    <a:lumMod val="75000"/>
                  </a:schemeClr>
                </a:solidFill>
              </a:rPr>
              <a:t>вылетает, </a:t>
            </a:r>
            <a:endParaRPr lang="ru-RU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Во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 вторую </a:t>
            </a:r>
            <a:r>
              <a:rPr lang="ru-RU" sz="4400" i="1" u="sng" dirty="0" smtClean="0">
                <a:solidFill>
                  <a:schemeClr val="accent5">
                    <a:lumMod val="75000"/>
                  </a:schemeClr>
                </a:solidFill>
              </a:rPr>
              <a:t>девочка играет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Сазан-Фазан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Я с буквой «</a:t>
            </a:r>
            <a:r>
              <a:rPr lang="ru-RU" sz="4400" b="1" dirty="0" smtClean="0">
                <a:solidFill>
                  <a:srgbClr val="C00000"/>
                </a:solidFill>
              </a:rPr>
              <a:t>С</a:t>
            </a:r>
            <a:r>
              <a:rPr lang="ru-RU" sz="4400" dirty="0" smtClean="0">
                <a:solidFill>
                  <a:srgbClr val="C00000"/>
                </a:solidFill>
              </a:rPr>
              <a:t>» живу в пруду,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Все рыболовы меня знают.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А с буквой «</a:t>
            </a:r>
            <a:r>
              <a:rPr lang="ru-RU" sz="4400" b="1" dirty="0" smtClean="0">
                <a:solidFill>
                  <a:srgbClr val="C00000"/>
                </a:solidFill>
              </a:rPr>
              <a:t>Ф</a:t>
            </a:r>
            <a:r>
              <a:rPr lang="ru-RU" sz="4400" dirty="0" smtClean="0">
                <a:solidFill>
                  <a:srgbClr val="C00000"/>
                </a:solidFill>
              </a:rPr>
              <a:t>» за красоту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Меня жар-птицей называют.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Корона-Ворона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буквой «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 - царя я украшаю,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буквой «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 - я, каркая, летаю.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Спасибо </a:t>
            </a:r>
            <a:r>
              <a:rPr lang="ru-RU" sz="4800" smtClean="0">
                <a:solidFill>
                  <a:srgbClr val="FF0000"/>
                </a:solidFill>
              </a:rPr>
              <a:t>за игру!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133</Words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</vt:lpstr>
      <vt:lpstr>Кабан – банка</vt:lpstr>
      <vt:lpstr>Секретарь</vt:lpstr>
      <vt:lpstr> куколка</vt:lpstr>
      <vt:lpstr>Сазан-Фазан</vt:lpstr>
      <vt:lpstr>Корона-Ворона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cp:lastModifiedBy>позитроника</cp:lastModifiedBy>
  <cp:revision>5</cp:revision>
  <dcterms:modified xsi:type="dcterms:W3CDTF">2014-02-02T14:20:31Z</dcterms:modified>
</cp:coreProperties>
</file>