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9" r:id="rId3"/>
    <p:sldId id="258" r:id="rId4"/>
    <p:sldId id="265" r:id="rId5"/>
    <p:sldId id="260" r:id="rId6"/>
    <p:sldId id="257" r:id="rId7"/>
    <p:sldId id="261" r:id="rId8"/>
    <p:sldId id="264" r:id="rId9"/>
    <p:sldId id="262" r:id="rId10"/>
    <p:sldId id="263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3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28.09.2013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28.09.2013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28.09.2013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28.09.2013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28.09.2013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28.09.2013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28.09.2013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28.09.2013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28.09.2013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28.09.2013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28.09.2013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CCCCFF"/>
            </a:gs>
            <a:gs pos="17999">
              <a:srgbClr val="99CCFF"/>
            </a:gs>
            <a:gs pos="36000">
              <a:srgbClr val="9966FF"/>
            </a:gs>
            <a:gs pos="61000">
              <a:srgbClr val="CC99FF"/>
            </a:gs>
            <a:gs pos="82001">
              <a:srgbClr val="99CCFF"/>
            </a:gs>
            <a:gs pos="100000">
              <a:srgbClr val="CCCCFF"/>
            </a:gs>
          </a:gsLst>
          <a:lin ang="135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28.09.2013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IMG_042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428992" y="1500174"/>
            <a:ext cx="5429289" cy="407196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glow rad="228600">
              <a:schemeClr val="accent2">
                <a:satMod val="175000"/>
                <a:alpha val="40000"/>
              </a:schemeClr>
            </a:glow>
            <a:reflection blurRad="12700" stA="38000" endPos="28000" dist="5000" dir="5400000" sy="-100000" algn="bl" rotWithShape="0"/>
          </a:effectLst>
        </p:spPr>
      </p:pic>
      <p:sp>
        <p:nvSpPr>
          <p:cNvPr id="5" name="TextBox 4"/>
          <p:cNvSpPr txBox="1"/>
          <p:nvPr/>
        </p:nvSpPr>
        <p:spPr>
          <a:xfrm>
            <a:off x="1428728" y="785794"/>
            <a:ext cx="664373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i="1" dirty="0" smtClean="0">
                <a:solidFill>
                  <a:schemeClr val="tx2">
                    <a:lumMod val="25000"/>
                  </a:schemeClr>
                </a:solidFill>
              </a:rPr>
              <a:t>Наша классная </a:t>
            </a:r>
            <a:r>
              <a:rPr lang="ru-RU" sz="3200" b="1" i="1" dirty="0" err="1" smtClean="0">
                <a:solidFill>
                  <a:schemeClr val="tx2">
                    <a:lumMod val="25000"/>
                  </a:schemeClr>
                </a:solidFill>
              </a:rPr>
              <a:t>классная</a:t>
            </a:r>
            <a:r>
              <a:rPr lang="ru-RU" sz="3200" b="1" i="1" dirty="0" smtClean="0">
                <a:solidFill>
                  <a:schemeClr val="tx2">
                    <a:lumMod val="25000"/>
                  </a:schemeClr>
                </a:solidFill>
              </a:rPr>
              <a:t>!!!</a:t>
            </a:r>
            <a:endParaRPr lang="ru-RU" sz="3200" b="1" i="1" dirty="0">
              <a:solidFill>
                <a:schemeClr val="tx2">
                  <a:lumMod val="25000"/>
                </a:schemeClr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571868" y="5715016"/>
            <a:ext cx="516561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i="1" dirty="0" smtClean="0">
                <a:solidFill>
                  <a:schemeClr val="tx2">
                    <a:lumMod val="25000"/>
                  </a:schemeClr>
                </a:solidFill>
              </a:rPr>
              <a:t>СИНИЦЫНА</a:t>
            </a:r>
          </a:p>
          <a:p>
            <a:pPr algn="ctr"/>
            <a:r>
              <a:rPr lang="ru-RU" sz="2800" b="1" i="1" dirty="0" smtClean="0">
                <a:solidFill>
                  <a:schemeClr val="tx2">
                    <a:lumMod val="25000"/>
                  </a:schemeClr>
                </a:solidFill>
              </a:rPr>
              <a:t> ИРИНА ЮРЬЕВНА</a:t>
            </a:r>
            <a:endParaRPr lang="ru-RU" sz="2800" b="1" i="1" dirty="0">
              <a:solidFill>
                <a:schemeClr val="tx2">
                  <a:lumMod val="25000"/>
                </a:schemeClr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0" y="1500174"/>
            <a:ext cx="3286116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i="1" dirty="0" smtClean="0">
                <a:solidFill>
                  <a:schemeClr val="tx2">
                    <a:lumMod val="25000"/>
                  </a:schemeClr>
                </a:solidFill>
              </a:rPr>
              <a:t>Закончив школу, мы не раз </a:t>
            </a:r>
          </a:p>
          <a:p>
            <a:pPr algn="ctr"/>
            <a:r>
              <a:rPr lang="ru-RU" sz="2800" b="1" i="1" dirty="0" smtClean="0">
                <a:solidFill>
                  <a:schemeClr val="tx2">
                    <a:lumMod val="25000"/>
                  </a:schemeClr>
                </a:solidFill>
              </a:rPr>
              <a:t>Вас вспомним добрым словом. </a:t>
            </a:r>
          </a:p>
          <a:p>
            <a:pPr algn="ctr"/>
            <a:r>
              <a:rPr lang="ru-RU" sz="2800" b="1" i="1" dirty="0" smtClean="0">
                <a:solidFill>
                  <a:schemeClr val="tx2">
                    <a:lumMod val="25000"/>
                  </a:schemeClr>
                </a:solidFill>
              </a:rPr>
              <a:t>Входили, классная, вы в класс </a:t>
            </a:r>
          </a:p>
          <a:p>
            <a:pPr algn="ctr"/>
            <a:r>
              <a:rPr lang="ru-RU" sz="2800" b="1" i="1" dirty="0" smtClean="0">
                <a:solidFill>
                  <a:schemeClr val="tx2">
                    <a:lumMod val="25000"/>
                  </a:schemeClr>
                </a:solidFill>
              </a:rPr>
              <a:t>С теплом, а не с укором. </a:t>
            </a:r>
            <a:endParaRPr lang="ru-RU" sz="2800" b="1" i="1" dirty="0">
              <a:solidFill>
                <a:schemeClr val="tx2">
                  <a:lumMod val="2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14282" y="1214422"/>
            <a:ext cx="8643998" cy="65248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800" b="1" i="1" dirty="0" smtClean="0"/>
              <a:t>Мы будем помнить всех учителей, </a:t>
            </a:r>
          </a:p>
          <a:p>
            <a:pPr algn="ctr"/>
            <a:r>
              <a:rPr lang="ru-RU" sz="3800" b="1" i="1" dirty="0" smtClean="0"/>
              <a:t>Но, есть один, и с этим все согласны, </a:t>
            </a:r>
          </a:p>
          <a:p>
            <a:pPr algn="ctr"/>
            <a:r>
              <a:rPr lang="ru-RU" sz="3800" b="1" i="1" dirty="0" smtClean="0"/>
              <a:t>Что всё-таки дороже и милей, </a:t>
            </a:r>
          </a:p>
          <a:p>
            <a:pPr algn="ctr"/>
            <a:r>
              <a:rPr lang="ru-RU" sz="3800" b="1" i="1" dirty="0" smtClean="0"/>
              <a:t>Для нас родной руководитель классный.  </a:t>
            </a:r>
          </a:p>
          <a:p>
            <a:endParaRPr lang="ru-RU" sz="3800" b="1" i="1" dirty="0" smtClean="0"/>
          </a:p>
          <a:p>
            <a:r>
              <a:rPr lang="ru-RU" sz="3800" b="1" i="1" dirty="0" smtClean="0"/>
              <a:t>  </a:t>
            </a:r>
          </a:p>
          <a:p>
            <a:endParaRPr lang="ru-RU" sz="3800" b="1" i="1" dirty="0" smtClean="0"/>
          </a:p>
          <a:p>
            <a:r>
              <a:rPr lang="ru-RU" sz="3800" b="1" i="1" dirty="0" smtClean="0"/>
              <a:t> </a:t>
            </a:r>
            <a:endParaRPr lang="ru-RU" sz="3800" b="1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2013-04-25 13-59-1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20775804">
            <a:off x="322548" y="2999153"/>
            <a:ext cx="4973626" cy="331575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glow rad="228600">
              <a:schemeClr val="accent1">
                <a:satMod val="175000"/>
                <a:alpha val="40000"/>
              </a:schemeClr>
            </a:glow>
            <a:reflection blurRad="12700" stA="38000" endPos="28000" dist="5000" dir="5400000" sy="-100000" algn="bl" rotWithShape="0"/>
          </a:effectLst>
        </p:spPr>
      </p:pic>
      <p:pic>
        <p:nvPicPr>
          <p:cNvPr id="2" name="Рисунок 1" descr="2013-04-25 13-58-57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557875">
            <a:off x="3874704" y="873925"/>
            <a:ext cx="4893471" cy="326231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glow rad="228600">
              <a:schemeClr val="accent1">
                <a:satMod val="175000"/>
                <a:alpha val="40000"/>
              </a:schemeClr>
            </a:glow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14282" y="857232"/>
            <a:ext cx="8572560" cy="58169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i="1" dirty="0" smtClean="0"/>
              <a:t>Вторая мама бывает у всех.</a:t>
            </a:r>
          </a:p>
          <a:p>
            <a:pPr algn="ctr"/>
            <a:r>
              <a:rPr lang="ru-RU" sz="2400" b="1" i="1" dirty="0" smtClean="0"/>
              <a:t> От неё зависит в учёбе успех.</a:t>
            </a:r>
          </a:p>
          <a:p>
            <a:pPr algn="ctr"/>
            <a:r>
              <a:rPr lang="ru-RU" sz="2400" b="1" i="1" dirty="0" smtClean="0"/>
              <a:t> Вы догадались я о ком?</a:t>
            </a:r>
          </a:p>
          <a:p>
            <a:pPr algn="ctr"/>
            <a:r>
              <a:rPr lang="ru-RU" sz="2400" b="1" i="1" dirty="0" smtClean="0"/>
              <a:t> О классном руководителе, о нём.</a:t>
            </a:r>
          </a:p>
          <a:p>
            <a:pPr algn="ctr"/>
            <a:r>
              <a:rPr lang="ru-RU" sz="2400" b="1" i="1" dirty="0" smtClean="0"/>
              <a:t> </a:t>
            </a:r>
          </a:p>
          <a:p>
            <a:pPr algn="ctr"/>
            <a:r>
              <a:rPr lang="ru-RU" sz="2400" b="1" i="1" dirty="0" smtClean="0"/>
              <a:t>Она заметит настроение</a:t>
            </a:r>
          </a:p>
          <a:p>
            <a:pPr algn="ctr"/>
            <a:r>
              <a:rPr lang="ru-RU" sz="2400" b="1" i="1" dirty="0" smtClean="0"/>
              <a:t> Или отсутствие терпения.</a:t>
            </a:r>
          </a:p>
          <a:p>
            <a:pPr algn="ctr"/>
            <a:r>
              <a:rPr lang="ru-RU" sz="2400" b="1" i="1" dirty="0" smtClean="0"/>
              <a:t> Подскажет, как Вам поступить</a:t>
            </a:r>
          </a:p>
          <a:p>
            <a:pPr algn="ctr"/>
            <a:r>
              <a:rPr lang="ru-RU" sz="2400" b="1" i="1" dirty="0" smtClean="0"/>
              <a:t> И на экзамене не будет «топить».</a:t>
            </a:r>
          </a:p>
          <a:p>
            <a:pPr algn="ctr"/>
            <a:r>
              <a:rPr lang="ru-RU" sz="2400" b="1" i="1" dirty="0" smtClean="0"/>
              <a:t> </a:t>
            </a:r>
          </a:p>
          <a:p>
            <a:pPr algn="ctr"/>
            <a:r>
              <a:rPr lang="ru-RU" sz="2400" b="1" i="1" dirty="0" smtClean="0"/>
              <a:t>Спасибо вам, за эти годы,</a:t>
            </a:r>
          </a:p>
          <a:p>
            <a:pPr algn="ctr"/>
            <a:r>
              <a:rPr lang="ru-RU" sz="2400" b="1" i="1" dirty="0" smtClean="0"/>
              <a:t> За все успехи и невзгоды.</a:t>
            </a:r>
          </a:p>
          <a:p>
            <a:pPr algn="ctr"/>
            <a:r>
              <a:rPr lang="ru-RU" sz="2400" b="1" i="1" dirty="0" smtClean="0"/>
              <a:t> Мы вместе обретали знания,</a:t>
            </a:r>
          </a:p>
          <a:p>
            <a:pPr algn="ctr"/>
            <a:r>
              <a:rPr lang="ru-RU" sz="2400" b="1" i="1" dirty="0" smtClean="0"/>
              <a:t> Азы взаимопонимания.</a:t>
            </a:r>
          </a:p>
          <a:p>
            <a:pPr algn="ctr"/>
            <a:r>
              <a:rPr lang="ru-RU" b="1" i="1" dirty="0" smtClean="0"/>
              <a:t> </a:t>
            </a:r>
          </a:p>
          <a:p>
            <a:pPr algn="ctr"/>
            <a:r>
              <a:rPr lang="ru-RU" dirty="0" smtClean="0"/>
              <a:t> 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2013-04-25 13-59-4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21325430">
            <a:off x="500034" y="1428736"/>
            <a:ext cx="4929222" cy="328614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glow rad="228600">
              <a:schemeClr val="accent1">
                <a:satMod val="175000"/>
                <a:alpha val="40000"/>
              </a:schemeClr>
            </a:glow>
            <a:reflection blurRad="12700" stA="38000" endPos="28000" dist="5000" dir="5400000" sy="-100000" algn="bl" rotWithShape="0"/>
          </a:effectLst>
        </p:spPr>
      </p:pic>
      <p:sp>
        <p:nvSpPr>
          <p:cNvPr id="3" name="Прямоугольник 2"/>
          <p:cNvSpPr/>
          <p:nvPr/>
        </p:nvSpPr>
        <p:spPr>
          <a:xfrm>
            <a:off x="5857884" y="1214422"/>
            <a:ext cx="2786082" cy="52937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600" b="1" i="1" dirty="0" smtClean="0"/>
              <a:t>Мы наставленья помним все, </a:t>
            </a:r>
          </a:p>
          <a:p>
            <a:pPr algn="ctr"/>
            <a:endParaRPr lang="ru-RU" sz="2600" b="1" i="1" dirty="0" smtClean="0"/>
          </a:p>
          <a:p>
            <a:pPr algn="ctr"/>
            <a:r>
              <a:rPr lang="ru-RU" sz="2600" b="1" i="1" dirty="0" smtClean="0"/>
              <a:t>Уроки, перемены. </a:t>
            </a:r>
          </a:p>
          <a:p>
            <a:pPr algn="ctr"/>
            <a:endParaRPr lang="ru-RU" sz="2600" b="1" i="1" dirty="0" smtClean="0"/>
          </a:p>
          <a:p>
            <a:pPr algn="ctr"/>
            <a:r>
              <a:rPr lang="ru-RU" sz="2600" b="1" i="1" dirty="0" smtClean="0"/>
              <a:t>Учили вы ценить людей, </a:t>
            </a:r>
          </a:p>
          <a:p>
            <a:pPr algn="ctr"/>
            <a:endParaRPr lang="ru-RU" sz="2600" b="1" i="1" dirty="0" smtClean="0"/>
          </a:p>
          <a:p>
            <a:pPr algn="ctr"/>
            <a:r>
              <a:rPr lang="ru-RU" sz="2600" b="1" i="1" dirty="0" smtClean="0"/>
              <a:t>Прощать другим измен</a:t>
            </a:r>
            <a:endParaRPr lang="ru-RU" sz="2600" b="1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14282" y="1285860"/>
            <a:ext cx="8643998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i="1" dirty="0" smtClean="0"/>
              <a:t>Он знает всё о нас и семьях наших, </a:t>
            </a:r>
          </a:p>
          <a:p>
            <a:pPr algn="ctr"/>
            <a:r>
              <a:rPr lang="ru-RU" sz="4000" b="1" i="1" dirty="0" smtClean="0"/>
              <a:t>И каждому вниманье уделял, </a:t>
            </a:r>
          </a:p>
          <a:p>
            <a:pPr algn="ctr"/>
            <a:r>
              <a:rPr lang="ru-RU" sz="4000" b="1" i="1" dirty="0" smtClean="0"/>
              <a:t>И за уши вытягивал отставших, </a:t>
            </a:r>
          </a:p>
          <a:p>
            <a:pPr algn="ctr"/>
            <a:r>
              <a:rPr lang="ru-RU" sz="4000" b="1" i="1" dirty="0" smtClean="0"/>
              <a:t>И с нами дискотеки посещал</a:t>
            </a:r>
          </a:p>
          <a:p>
            <a:pPr algn="ctr"/>
            <a:r>
              <a:rPr lang="ru-RU" sz="4000" b="1" i="1" dirty="0" smtClean="0"/>
              <a:t>  </a:t>
            </a:r>
          </a:p>
          <a:p>
            <a:pPr algn="ctr"/>
            <a:endParaRPr lang="ru-RU" sz="4000" b="1" i="1" dirty="0" smtClean="0"/>
          </a:p>
          <a:p>
            <a:pPr algn="ctr"/>
            <a:r>
              <a:rPr lang="ru-RU" sz="4000" b="1" i="1" dirty="0" smtClean="0"/>
              <a:t> </a:t>
            </a:r>
            <a:endParaRPr lang="ru-RU" sz="4000" b="1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G_230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42910" y="857232"/>
            <a:ext cx="7893900" cy="52626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glow rad="228600">
              <a:schemeClr val="accent1">
                <a:satMod val="175000"/>
                <a:alpha val="40000"/>
              </a:schemeClr>
            </a:glow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Городская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29</TotalTime>
  <Words>189</Words>
  <Application>Microsoft Office PowerPoint</Application>
  <PresentationFormat>Экран (4:3)</PresentationFormat>
  <Paragraphs>45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Поток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Irina</dc:creator>
  <cp:lastModifiedBy>Irina</cp:lastModifiedBy>
  <cp:revision>5</cp:revision>
  <dcterms:created xsi:type="dcterms:W3CDTF">2013-09-28T14:48:12Z</dcterms:created>
  <dcterms:modified xsi:type="dcterms:W3CDTF">2013-09-28T15:36:47Z</dcterms:modified>
</cp:coreProperties>
</file>