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6" r:id="rId3"/>
    <p:sldId id="284" r:id="rId4"/>
    <p:sldId id="282" r:id="rId5"/>
    <p:sldId id="275" r:id="rId6"/>
    <p:sldId id="278" r:id="rId7"/>
    <p:sldId id="263" r:id="rId8"/>
    <p:sldId id="265" r:id="rId9"/>
    <p:sldId id="267" r:id="rId10"/>
    <p:sldId id="269" r:id="rId11"/>
    <p:sldId id="280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F7793-1F0D-4EDA-9B48-5A42C32C1B4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2B00A-B0F7-4536-809F-CBE7999FE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56148-614E-45B5-A4C1-6F950E86B8F2}" type="slidenum">
              <a:rPr lang="ru-RU"/>
              <a:pPr/>
              <a:t>7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0BB4E-2287-4A23-973D-C94F0A8265FA}" type="slidenum">
              <a:rPr lang="ru-RU"/>
              <a:pPr/>
              <a:t>8</a:t>
            </a:fld>
            <a:endParaRPr 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A8C1C-4A1C-4D8B-93C8-55F1EE84B70A}" type="slidenum">
              <a:rPr lang="ru-RU"/>
              <a:pPr/>
              <a:t>9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7D18F-6F7E-4990-B40F-63CD42E4B134}" type="slidenum">
              <a:rPr lang="ru-RU"/>
              <a:pPr/>
              <a:t>10</a:t>
            </a:fld>
            <a:endParaRPr lang="ru-RU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fld id="{32289754-F6B3-4BEA-B1A5-48345BE785E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fld id="{A056C1CC-3A53-462F-AA5B-37E42F059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9;&#1095;&#1080;&#1090;&#1077;&#1083;&#1100;%20&#1075;&#1086;&#1076;&#1072;%202013\&#1047;&#1072;&#1085;&#1103;&#1090;&#1080;&#1077;\&#1087;&#1088;&#1077;&#1079;&#1077;&#1085;&#1090;&#1072;&#1094;&#1080;&#1103;%20&#1082;%20&#1079;&#1072;&#1085;&#1103;&#1090;&#1080;&#1102;\Detskie_pesni-Pro_leto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jpeg"/><Relationship Id="rId10" Type="http://schemas.openxmlformats.org/officeDocument/2006/relationships/image" Target="../media/image9.wmf"/><Relationship Id="rId4" Type="http://schemas.openxmlformats.org/officeDocument/2006/relationships/audio" Target="../media/audio1.wav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9;&#1095;&#1080;&#1090;&#1077;&#1083;&#1100;%20&#1075;&#1086;&#1076;&#1072;%202013\&#1047;&#1072;&#1085;&#1103;&#1090;&#1080;&#1077;\&#1087;&#1088;&#1077;&#1079;&#1077;&#1085;&#1090;&#1072;&#1094;&#1080;&#1103;%20&#1082;%20&#1079;&#1072;&#1085;&#1103;&#1090;&#1080;&#1102;\&#1041;&#1072;&#1088;&#1073;&#1072;&#1088;&#1080;&#1082;&#1080;%20-%20&#1044;&#1088;&#1091;&#1078;&#1073;&#1072;%20(audiopoisk.com)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&#1055;&#1088;&#1077;&#1079;&#1077;&#1085;&#1090;&#1072;&#1094;&#1080;&#1103;2.1.ppt" TargetMode="External"/><Relationship Id="rId11" Type="http://schemas.openxmlformats.org/officeDocument/2006/relationships/hyperlink" Target="&#1055;&#1088;&#1077;&#1079;&#1077;&#1085;&#1090;&#1072;&#1094;&#1080;&#1103;2.2.ppt" TargetMode="External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3.gi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1.wav"/><Relationship Id="rId12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hyperlink" Target="&#1060;&#1086;&#1090;&#1086;&#1089;&#1080;&#1085;&#1090;&#1077;&#1079;.ppt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0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hyperlink" Target="&#1060;&#1086;&#1090;&#1086;&#1089;&#1080;&#1085;&#1090;&#1077;&#1079;.ppt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jpeg"/><Relationship Id="rId10" Type="http://schemas.openxmlformats.org/officeDocument/2006/relationships/image" Target="../media/image10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5029200" y="3886200"/>
            <a:ext cx="3810000" cy="1295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61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Луч света в зеленом царстве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7" name="Detskie_pesni-Pro_le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304800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>
            <a:hlinkClick r:id="" action="ppaction://hlinkshowjump?jump=nextslide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 rot="16200000">
            <a:off x="7888288" y="40005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00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ru-RU" sz="18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1139" name="Rectangle 3" descr="Орех"/>
          <p:cNvSpPr>
            <a:spLocks noChangeArrowheads="1"/>
          </p:cNvSpPr>
          <p:nvPr/>
        </p:nvSpPr>
        <p:spPr bwMode="auto">
          <a:xfrm>
            <a:off x="684213" y="5157788"/>
            <a:ext cx="76962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1160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900113" y="2997200"/>
          <a:ext cx="3657600" cy="2241550"/>
        </p:xfrm>
        <a:graphic>
          <a:graphicData uri="http://schemas.openxmlformats.org/presentationml/2006/ole">
            <p:oleObj spid="_x0000_s4098" name="Точечный рисунок" r:id="rId6" imgW="2647619" imgH="1876190" progId="PBrush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4572000" y="2852738"/>
          <a:ext cx="3657600" cy="2414587"/>
        </p:xfrm>
        <a:graphic>
          <a:graphicData uri="http://schemas.openxmlformats.org/presentationml/2006/ole">
            <p:oleObj spid="_x0000_s4099" name="Точечный рисунок BMP" r:id="rId7" imgW="2647619" imgH="1876190" progId="PBrush">
              <p:embed/>
            </p:oleObj>
          </a:graphicData>
        </a:graphic>
      </p:graphicFrame>
      <p:pic>
        <p:nvPicPr>
          <p:cNvPr id="91142" name="Picture 6" descr="FERN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525" y="3573463"/>
            <a:ext cx="102711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4" name="Picture 8" descr="mous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134" t="38092" r="19348" b="26515"/>
          <a:stretch>
            <a:fillRect/>
          </a:stretch>
        </p:blipFill>
        <p:spPr bwMode="auto">
          <a:xfrm>
            <a:off x="1835150" y="4437063"/>
            <a:ext cx="19431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6" name="WordArt 10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448550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К сожалению,</a:t>
            </a:r>
          </a:p>
          <a:p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вы не смогли спасти мышку!</a:t>
            </a:r>
          </a:p>
        </p:txBody>
      </p:sp>
      <p:pic>
        <p:nvPicPr>
          <p:cNvPr id="91147" name="Picture 11" descr="MOUS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3663" y="3594100"/>
            <a:ext cx="1122362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9" name="Picture 13" descr="MOUS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2627313" y="3573463"/>
            <a:ext cx="1120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  <p:sndAc>
      <p:stSnd>
        <p:snd r:embed="rId4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C -0.02934 -0.09283 -0.05851 -0.18565 -0.07188 -0.22616 C -0.08525 -0.26667 -0.07917 -0.24051 -0.08056 -0.24352 " pathEditMode="relative" ptsTypes="aaA">
                                      <p:cBhvr>
                                        <p:cTn id="6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C -0.00278 -0.03148 -0.00538 -0.06273 -0.00868 -0.06366 C -0.01198 -0.06458 -0.01823 -0.0169 -0.01962 -0.00579 " pathEditMode="relative" ptsTypes="aaA">
                                      <p:cBhvr>
                                        <p:cTn id="14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6 C 1.11111E-6 7.40741E-6 -0.08004 7.40741E-6 -0.08038 7.40741E-6 C -0.08073 7.40741E-6 1.11111E-6 7.40741E-6 1.11111E-6 7.40741E-6 Z " pathEditMode="relative" ptsTypes="aaa">
                                      <p:cBhvr>
                                        <p:cTn id="28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b-001_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4071966" cy="3143272"/>
          </a:xfrm>
          <a:prstGeom prst="rect">
            <a:avLst/>
          </a:prstGeom>
          <a:noFill/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858016" y="214290"/>
            <a:ext cx="1657352" cy="150969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свет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85723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Углекислый газ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571736" y="1428736"/>
            <a:ext cx="1285884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3244334"/>
            <a:ext cx="2214546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Вода</a:t>
            </a:r>
          </a:p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Минеральные соли</a:t>
            </a:r>
          </a:p>
          <a:p>
            <a:pPr algn="ctr">
              <a:lnSpc>
                <a:spcPct val="650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66"/>
              </a:solidFill>
            </a:endParaRPr>
          </a:p>
          <a:p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000232" y="3500438"/>
            <a:ext cx="785818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500561" y="1071546"/>
            <a:ext cx="2303465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5000627" y="1357298"/>
            <a:ext cx="1785949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5214942" y="1357298"/>
            <a:ext cx="1857388" cy="17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5929330"/>
            <a:ext cx="2357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Хлорофилл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857488" y="4572008"/>
            <a:ext cx="857256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 flipV="1">
            <a:off x="4714876" y="4071942"/>
            <a:ext cx="1643074" cy="15716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571501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Крахмал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29190" y="3143248"/>
            <a:ext cx="2214578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43768" y="278605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Кислород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\самоанализ урока на конкурс\4835689-fresh-green-leaf-highlighted-by-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3357563"/>
            <a:ext cx="75724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a typeface="Times New Roman" pitchFamily="18" charset="0"/>
              </a:rPr>
              <a:t>Луч солнца приводит в движение и чудовищный маховик гигантской паровой машины, и кисть художника, и перо поэта</a:t>
            </a:r>
            <a:endParaRPr lang="ru-RU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зымянный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2476" y="1238523"/>
            <a:ext cx="6819048" cy="4380953"/>
          </a:xfrm>
          <a:prstGeom prst="rect">
            <a:avLst/>
          </a:prstGeom>
        </p:spPr>
      </p:pic>
      <p:pic>
        <p:nvPicPr>
          <p:cNvPr id="4" name="Барбарики - Дружба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3048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2476" y="1238523"/>
            <a:ext cx="6819048" cy="4380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a typeface="Times New Roman" pitchFamily="18" charset="0"/>
              </a:rPr>
              <a:t>«Когда-то, где-то на землю упал луч солнца, но он упал не на бесплодную почву, он упал на зеленую былинку пшеничного ростка, или, лучше сказать, на хлорофилловое зерно. Ударяясь о него, он потух, перестал быть светом, но не исчез. Он только </a:t>
            </a:r>
            <a:r>
              <a:rPr lang="ru-RU" sz="2800" dirty="0" err="1" smtClean="0">
                <a:ea typeface="Times New Roman" pitchFamily="18" charset="0"/>
              </a:rPr>
              <a:t>затратился</a:t>
            </a:r>
            <a:r>
              <a:rPr lang="ru-RU" sz="2800" dirty="0" smtClean="0">
                <a:ea typeface="Times New Roman" pitchFamily="18" charset="0"/>
              </a:rPr>
              <a:t> на внутреннюю работу. Этот луч солнца согревает нас. Он приводит нас в движение. Луч солнца приводит в движение и чудовищный маховик гигантской паровой машины, и кисть художника, и перо поэта»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5357826"/>
            <a:ext cx="2357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К.А. Тимирязев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b-001_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4071966" cy="3143272"/>
          </a:xfrm>
          <a:prstGeom prst="rect">
            <a:avLst/>
          </a:prstGeom>
          <a:noFill/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715140" y="0"/>
            <a:ext cx="1714512" cy="171451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свет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857232"/>
            <a:ext cx="3071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Углекислый газ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571736" y="1428736"/>
            <a:ext cx="1285884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3071810"/>
            <a:ext cx="22859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Вода</a:t>
            </a:r>
          </a:p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Минеральные соли</a:t>
            </a:r>
          </a:p>
          <a:p>
            <a:endParaRPr lang="ru-RU" dirty="0" smtClean="0">
              <a:solidFill>
                <a:srgbClr val="FF0066"/>
              </a:solidFill>
            </a:endParaRPr>
          </a:p>
          <a:p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000232" y="3500438"/>
            <a:ext cx="785818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500561" y="1071546"/>
            <a:ext cx="2303465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5000627" y="1357298"/>
            <a:ext cx="1785949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5214942" y="1571612"/>
            <a:ext cx="1714512" cy="15001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5929330"/>
            <a:ext cx="2357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Хлорофилл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714612" y="4643446"/>
            <a:ext cx="1071570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b-001_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4071966" cy="3143272"/>
          </a:xfrm>
          <a:prstGeom prst="rect">
            <a:avLst/>
          </a:prstGeom>
          <a:noFill/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858016" y="0"/>
            <a:ext cx="1785950" cy="1643074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свет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857232"/>
            <a:ext cx="2857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</a:rPr>
              <a:t>Углекислый газ</a:t>
            </a:r>
            <a:endParaRPr lang="ru-RU" sz="2800" b="1" dirty="0">
              <a:solidFill>
                <a:srgbClr val="FF0066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571736" y="1428736"/>
            <a:ext cx="1285884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3244334"/>
            <a:ext cx="2214546" cy="156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Вода</a:t>
            </a:r>
          </a:p>
          <a:p>
            <a:pPr algn="ctr">
              <a:lnSpc>
                <a:spcPct val="65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Минеральные соли</a:t>
            </a:r>
          </a:p>
          <a:p>
            <a:pPr algn="ctr">
              <a:lnSpc>
                <a:spcPct val="650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66"/>
              </a:solidFill>
            </a:endParaRPr>
          </a:p>
          <a:p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000232" y="3500438"/>
            <a:ext cx="785818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4500561" y="1071546"/>
            <a:ext cx="2303465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5000627" y="1357298"/>
            <a:ext cx="1785949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5214942" y="1357298"/>
            <a:ext cx="1857388" cy="17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5929330"/>
            <a:ext cx="2214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Хлорофилл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857488" y="4572008"/>
            <a:ext cx="857256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 flipV="1">
            <a:off x="4714876" y="4071942"/>
            <a:ext cx="1643074" cy="15716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571501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Крахмал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 descr="Орех"/>
          <p:cNvSpPr>
            <a:spLocks noChangeArrowheads="1"/>
          </p:cNvSpPr>
          <p:nvPr/>
        </p:nvSpPr>
        <p:spPr bwMode="auto">
          <a:xfrm>
            <a:off x="684213" y="5429250"/>
            <a:ext cx="7696200" cy="3048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1160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-612775" y="1979613"/>
          <a:ext cx="3657600" cy="2241550"/>
        </p:xfrm>
        <a:graphic>
          <a:graphicData uri="http://schemas.openxmlformats.org/presentationml/2006/ole">
            <p:oleObj spid="_x0000_s1026" name="Точечный рисунок" r:id="rId5" imgW="2647619" imgH="1876190" progId="PBrush">
              <p:embed/>
            </p:oleObj>
          </a:graphicData>
        </a:graphic>
      </p:graphicFrame>
      <p:pic>
        <p:nvPicPr>
          <p:cNvPr id="83973" name="Picture 5" descr="MOUSE">
            <a:hlinkClick r:id="rId6" action="ppaction://hlinkpres?slideindex=1&amp;slidetitle="/>
            <a:hlinkHover r:id="" action="ppaction://noaction">
              <a:snd r:embed="rId7" name="chimes.wav" builtIn="1"/>
            </a:hlinkHover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2195513" y="4075113"/>
            <a:ext cx="1212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5486400" y="1835150"/>
          <a:ext cx="3657600" cy="2241550"/>
        </p:xfrm>
        <a:graphic>
          <a:graphicData uri="http://schemas.openxmlformats.org/presentationml/2006/ole">
            <p:oleObj spid="_x0000_s1027" name="Точечный рисунок" r:id="rId9" imgW="2647619" imgH="1876190" progId="PBrush">
              <p:embed/>
            </p:oleObj>
          </a:graphicData>
        </a:graphic>
      </p:graphicFrame>
      <p:pic>
        <p:nvPicPr>
          <p:cNvPr id="83976" name="Picture 8" descr="FERN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063" y="3933825"/>
            <a:ext cx="1027112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7" name="Picture 9" descr="MOUSE">
            <a:hlinkClick r:id="rId11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7763" y="3962400"/>
            <a:ext cx="11223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0" name="WordArt 12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527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Возьмём двух мышек. </a:t>
            </a:r>
          </a:p>
        </p:txBody>
      </p:sp>
      <p:sp>
        <p:nvSpPr>
          <p:cNvPr id="83985" name="WordArt 17"/>
          <p:cNvSpPr>
            <a:spLocks noChangeArrowheads="1" noChangeShapeType="1" noTextEdit="1"/>
          </p:cNvSpPr>
          <p:nvPr/>
        </p:nvSpPr>
        <p:spPr bwMode="auto">
          <a:xfrm>
            <a:off x="684213" y="692150"/>
            <a:ext cx="80645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И накроем их </a:t>
            </a:r>
            <a:r>
              <a:rPr lang="ru-RU" sz="3600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воздухонипроницаемыми</a:t>
            </a:r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 колпаками, </a:t>
            </a:r>
          </a:p>
          <a:p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причем с одной из них поставим растение.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4928E-6 C 0.05972 -0.01757 0.11961 -0.03444 0.14878 -0.00208 C 0.17795 0.03051 0.17031 0.16297 0.17465 0.19625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0.00254 C -0.0059 -0.00717 -0.06927 -0.01641 -0.09809 0.01872 C -0.12674 0.05409 -0.11163 0.18285 -0.11458 0.21428 " pathEditMode="relative" rAng="0" ptsTypes="aaA">
                                      <p:cBhvr>
                                        <p:cTn id="69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80" grpId="0" animBg="1"/>
      <p:bldP spid="839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Орех"/>
          <p:cNvSpPr>
            <a:spLocks noChangeArrowheads="1"/>
          </p:cNvSpPr>
          <p:nvPr/>
        </p:nvSpPr>
        <p:spPr bwMode="auto">
          <a:xfrm>
            <a:off x="684213" y="5157788"/>
            <a:ext cx="76962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1160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2997200"/>
            <a:ext cx="3657600" cy="2241550"/>
            <a:chOff x="567" y="1888"/>
            <a:chExt cx="2304" cy="1412"/>
          </a:xfrm>
        </p:grpSpPr>
        <p:graphicFrame>
          <p:nvGraphicFramePr>
            <p:cNvPr id="76804" name="Object 4"/>
            <p:cNvGraphicFramePr>
              <a:graphicFrameLocks noChangeAspect="1"/>
            </p:cNvGraphicFramePr>
            <p:nvPr/>
          </p:nvGraphicFramePr>
          <p:xfrm>
            <a:off x="567" y="1888"/>
            <a:ext cx="2304" cy="1412"/>
          </p:xfrm>
          <a:graphic>
            <a:graphicData uri="http://schemas.openxmlformats.org/presentationml/2006/ole">
              <p:oleObj spid="_x0000_s2051" name="Точечный рисунок BMP" r:id="rId6" imgW="2647619" imgH="1876190" progId="PBrush">
                <p:embed/>
              </p:oleObj>
            </a:graphicData>
          </a:graphic>
        </p:graphicFrame>
        <p:pic>
          <p:nvPicPr>
            <p:cNvPr id="76805" name="Picture 5" descr="MOUSE">
              <a:hlinkClick r:id="" action="ppaction://hlinkshowjump?jump=nextslide"/>
              <a:hlinkHover r:id="" action="ppaction://noaction">
                <a:snd r:embed="rId7" name="chimes.wav" builtIn="1"/>
              </a:hlinkHover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1383" y="2341"/>
              <a:ext cx="764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72000" y="2997200"/>
            <a:ext cx="3657600" cy="2241550"/>
            <a:chOff x="864" y="4236"/>
            <a:chExt cx="5760" cy="3531"/>
          </a:xfrm>
        </p:grpSpPr>
        <p:graphicFrame>
          <p:nvGraphicFramePr>
            <p:cNvPr id="76807" name="Object 7"/>
            <p:cNvGraphicFramePr>
              <a:graphicFrameLocks noChangeAspect="1"/>
            </p:cNvGraphicFramePr>
            <p:nvPr/>
          </p:nvGraphicFramePr>
          <p:xfrm>
            <a:off x="864" y="4236"/>
            <a:ext cx="5760" cy="3531"/>
          </p:xfrm>
          <a:graphic>
            <a:graphicData uri="http://schemas.openxmlformats.org/presentationml/2006/ole">
              <p:oleObj spid="_x0000_s2050" name="Точечный рисунок BMP" r:id="rId9" imgW="2647619" imgH="1876190" progId="PBrush">
                <p:embed/>
              </p:oleObj>
            </a:graphicData>
          </a:graphic>
        </p:graphicFrame>
        <p:pic>
          <p:nvPicPr>
            <p:cNvPr id="76808" name="Picture 8" descr="FERN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02" y="5244"/>
              <a:ext cx="1618" cy="2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09" name="Picture 9" descr="MOUSE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44" y="5388"/>
              <a:ext cx="1768" cy="2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6810" name="AutoShape 10">
            <a:hlinkClick r:id="rId11" action="ppaction://hlinkpres?slideindex=12&amp;slidetitle=Слайд 12"/>
          </p:cNvPr>
          <p:cNvSpPr>
            <a:spLocks noChangeArrowheads="1"/>
          </p:cNvSpPr>
          <p:nvPr/>
        </p:nvSpPr>
        <p:spPr bwMode="auto">
          <a:xfrm>
            <a:off x="2771775" y="2276475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1" name="AutoShape 11">
            <a:hlinkClick r:id="rId11" action="ppaction://hlinkpres?slideindex=13&amp;slidetitle=Слайд 13"/>
          </p:cNvPr>
          <p:cNvSpPr>
            <a:spLocks noChangeArrowheads="1"/>
          </p:cNvSpPr>
          <p:nvPr/>
        </p:nvSpPr>
        <p:spPr bwMode="auto">
          <a:xfrm>
            <a:off x="6516688" y="2205038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2" name="WordArt 12" descr="Голуб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6624637" cy="234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i="1" kern="10">
                <a:ln w="12700">
                  <a:solidFill>
                    <a:srgbClr val="8B3AE4"/>
                  </a:solidFill>
                  <a:round/>
                  <a:headEnd/>
                  <a:tailEnd/>
                </a:ln>
                <a:blipFill dpi="0" rotWithShape="1">
                  <a:blip r:embed="rId12">
                    <a:alphaModFix amt="50000"/>
                  </a:blip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Вы имеете возможность поднять</a:t>
            </a:r>
          </a:p>
          <a:p>
            <a:r>
              <a:rPr lang="ru-RU" sz="2800" i="1" kern="10">
                <a:ln w="12700">
                  <a:solidFill>
                    <a:srgbClr val="8B3AE4"/>
                  </a:solidFill>
                  <a:round/>
                  <a:headEnd/>
                  <a:tailEnd/>
                </a:ln>
                <a:blipFill dpi="0" rotWithShape="1">
                  <a:blip r:embed="rId12">
                    <a:alphaModFix amt="50000"/>
                  </a:blip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только один колпак.</a:t>
            </a:r>
          </a:p>
          <a:p>
            <a:r>
              <a:rPr lang="ru-RU" sz="2800" i="1" kern="10">
                <a:ln w="12700">
                  <a:solidFill>
                    <a:srgbClr val="8B3AE4"/>
                  </a:solidFill>
                  <a:round/>
                  <a:headEnd/>
                  <a:tailEnd/>
                </a:ln>
                <a:blipFill dpi="0" rotWithShape="1">
                  <a:blip r:embed="rId12">
                    <a:alphaModFix amt="50000"/>
                  </a:blip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Ваша задача указать какой </a:t>
            </a:r>
          </a:p>
          <a:p>
            <a:r>
              <a:rPr lang="ru-RU" sz="2800" i="1" kern="10">
                <a:ln w="12700">
                  <a:solidFill>
                    <a:srgbClr val="8B3AE4"/>
                  </a:solidFill>
                  <a:round/>
                  <a:headEnd/>
                  <a:tailEnd/>
                </a:ln>
                <a:blipFill dpi="0" rotWithShape="1">
                  <a:blip r:embed="rId12">
                    <a:alphaModFix amt="50000"/>
                  </a:blip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колпак поднять и почему.</a:t>
            </a:r>
          </a:p>
          <a:p>
            <a:endParaRPr lang="ru-RU" sz="2800" i="1" kern="10">
              <a:ln w="12700">
                <a:solidFill>
                  <a:srgbClr val="8B3AE4"/>
                </a:solidFill>
                <a:round/>
                <a:headEnd/>
                <a:tailEnd/>
              </a:ln>
              <a:blipFill dpi="0" rotWithShape="1">
                <a:blip r:embed="rId12">
                  <a:alphaModFix amt="50000"/>
                </a:blip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Bookman Old Style"/>
            </a:endParaRPr>
          </a:p>
        </p:txBody>
      </p:sp>
      <p:pic>
        <p:nvPicPr>
          <p:cNvPr id="76813" name="Picture 13" descr="j0336775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539750" y="620713"/>
            <a:ext cx="949325" cy="1081087"/>
          </a:xfrm>
          <a:prstGeom prst="rect">
            <a:avLst/>
          </a:prstGeom>
          <a:noFill/>
        </p:spPr>
      </p:pic>
      <p:pic>
        <p:nvPicPr>
          <p:cNvPr id="76814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LOKTK05.wav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sp>
        <p:nvSpPr>
          <p:cNvPr id="76815" name="WordArt 15" descr="Голуб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971550" y="5661025"/>
            <a:ext cx="73453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i="1" kern="10">
                <a:ln w="12700">
                  <a:solidFill>
                    <a:srgbClr val="8B3AE4"/>
                  </a:solidFill>
                  <a:round/>
                  <a:headEnd/>
                  <a:tailEnd/>
                </a:ln>
                <a:blipFill dpi="0" rotWithShape="1">
                  <a:blip r:embed="rId12">
                    <a:alphaModFix amt="50000"/>
                  </a:blip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Одна из мышек может погибнуть!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68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68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768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68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309" fill="hold"/>
                                        <p:tgtEl>
                                          <p:spTgt spid="768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14"/>
                </p:tgtEl>
              </p:cMediaNode>
            </p:audio>
          </p:childTnLst>
        </p:cTn>
      </p:par>
    </p:tnLst>
    <p:bldLst>
      <p:bldP spid="76802" grpId="0" animBg="1"/>
      <p:bldP spid="76810" grpId="0" animBg="1"/>
      <p:bldP spid="76811" grpId="0" animBg="1"/>
      <p:bldP spid="76812" grpId="0" animBg="1"/>
      <p:bldP spid="76812" grpId="1" animBg="1"/>
      <p:bldP spid="76815" grpId="0" animBg="1"/>
      <p:bldP spid="768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 descr="Орех"/>
          <p:cNvSpPr>
            <a:spLocks noChangeArrowheads="1"/>
          </p:cNvSpPr>
          <p:nvPr/>
        </p:nvSpPr>
        <p:spPr bwMode="auto">
          <a:xfrm>
            <a:off x="684213" y="5157788"/>
            <a:ext cx="76962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1160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900113" y="2997200"/>
          <a:ext cx="3657600" cy="2241550"/>
        </p:xfrm>
        <a:graphic>
          <a:graphicData uri="http://schemas.openxmlformats.org/presentationml/2006/ole">
            <p:oleObj spid="_x0000_s3074" name="Точечный рисунок BMP" r:id="rId6" imgW="2647619" imgH="1876190" progId="PBrush">
              <p:embed/>
            </p:oleObj>
          </a:graphicData>
        </a:graphic>
      </p:graphicFrame>
      <p:pic>
        <p:nvPicPr>
          <p:cNvPr id="89092" name="Picture 4" descr="MOUSE">
            <a:hlinkClick r:id="rId7" action="ppaction://hlinkpres?slideindex=12&amp;slidetitle=Слайд 12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2268538" y="3789363"/>
            <a:ext cx="1212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4659313" y="2852738"/>
          <a:ext cx="3657600" cy="2414587"/>
        </p:xfrm>
        <a:graphic>
          <a:graphicData uri="http://schemas.openxmlformats.org/presentationml/2006/ole">
            <p:oleObj spid="_x0000_s3075" name="Точечный рисунок BMP" r:id="rId9" imgW="2647619" imgH="1876190" progId="PBrush">
              <p:embed/>
            </p:oleObj>
          </a:graphicData>
        </a:graphic>
      </p:graphicFrame>
      <p:pic>
        <p:nvPicPr>
          <p:cNvPr id="89094" name="Picture 6" descr="FERN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7400" y="3500438"/>
            <a:ext cx="102711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5" name="Picture 7" descr="MOUS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83350" y="3644900"/>
            <a:ext cx="10826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6" name="AutoShape 8">
            <a:hlinkClick r:id="" action="ppaction://noaction"/>
            <a:hlinkHover r:id="" action="ppaction://noaction">
              <a:snd r:embed="rId4" name="chimes.wav" builtIn="1"/>
            </a:hlinkHover>
          </p:cNvPr>
          <p:cNvSpPr>
            <a:spLocks noChangeArrowheads="1"/>
          </p:cNvSpPr>
          <p:nvPr/>
        </p:nvSpPr>
        <p:spPr bwMode="auto">
          <a:xfrm rot="16200000">
            <a:off x="7816850" y="328613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097" name="WordArt 9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5596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6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Поздравляю! </a:t>
            </a:r>
          </a:p>
          <a:p>
            <a:r>
              <a:rPr lang="ru-RU" sz="60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вы спасли мышку!</a:t>
            </a:r>
          </a:p>
        </p:txBody>
      </p:sp>
    </p:spTree>
  </p:cSld>
  <p:clrMapOvr>
    <a:masterClrMapping/>
  </p:clrMapOvr>
  <p:transition spd="slow">
    <p:fade/>
    <p:sndAc>
      <p:stSnd>
        <p:snd r:embed="rId4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6.93889E-18 L -0.08664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C 0.01337 -0.07384 0.02691 -0.14769 0.03698 -0.14491 C 0.04705 -0.14213 0.05261 0.01829 0.06094 0.01736 C 0.06927 0.01643 0.079 -0.1507 0.08698 -0.1507 C 0.09497 -0.1507 0.10504 -0.01065 0.10868 0.01736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C -0.00278 -0.03148 -0.00538 -0.06273 -0.00868 -0.06366 C -0.01198 -0.06458 -0.01823 -0.0169 -0.01962 -0.00579 " pathEditMode="relative" ptsTypes="aaA">
                                      <p:cBhvr>
                                        <p:cTn id="17" dur="2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90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6 C -8.33333E-7 -7.40741E-6 -0.05833 -7.40741E-6 -0.0566 -7.40741E-6 C -0.05486 -7.40741E-6 -8.33333E-7 -7.40741E-6 -8.33333E-7 -7.40741E-6 Z " pathEditMode="relative" ptsTypes="aaa">
                                      <p:cBhvr>
                                        <p:cTn id="29" dur="2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 animBg="1"/>
      <p:bldP spid="89097" grpId="0" animBg="1"/>
      <p:bldP spid="89097" grpId="1" animBg="1"/>
    </p:bldLst>
  </p:timing>
</p:sld>
</file>

<file path=ppt/theme/theme1.xml><?xml version="1.0" encoding="utf-8"?>
<a:theme xmlns:a="http://schemas.openxmlformats.org/drawingml/2006/main" name="Безмятежность">
  <a:themeElements>
    <a:clrScheme name="Безмятежность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08080"/>
      </a:accent2>
      <a:accent3>
        <a:srgbClr val="FFFFFF"/>
      </a:accent3>
      <a:accent4>
        <a:srgbClr val="000000"/>
      </a:accent4>
      <a:accent5>
        <a:srgbClr val="E2E2E2"/>
      </a:accent5>
      <a:accent6>
        <a:srgbClr val="737373"/>
      </a:accent6>
      <a:hlink>
        <a:srgbClr val="B2B2B2"/>
      </a:hlink>
      <a:folHlink>
        <a:srgbClr val="EAEAEA"/>
      </a:folHlink>
    </a:clrScheme>
    <a:fontScheme name="Безмятеж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Безмятежность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Фотосинтез 1</Template>
  <TotalTime>196</TotalTime>
  <Words>200</Words>
  <Application>Microsoft Office PowerPoint</Application>
  <PresentationFormat>Экран (4:3)</PresentationFormat>
  <Paragraphs>40</Paragraphs>
  <Slides>12</Slides>
  <Notes>4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Безмятежность</vt:lpstr>
      <vt:lpstr>Точечный рисунок</vt:lpstr>
      <vt:lpstr>Точечный рисунок BMP</vt:lpstr>
      <vt:lpstr>Луч света в зеленом царстве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27</cp:revision>
  <dcterms:created xsi:type="dcterms:W3CDTF">2013-01-23T16:45:58Z</dcterms:created>
  <dcterms:modified xsi:type="dcterms:W3CDTF">2013-02-19T07:22:44Z</dcterms:modified>
</cp:coreProperties>
</file>