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60" r:id="rId5"/>
    <p:sldId id="261" r:id="rId6"/>
    <p:sldId id="263" r:id="rId7"/>
    <p:sldId id="273" r:id="rId8"/>
    <p:sldId id="262" r:id="rId9"/>
    <p:sldId id="267" r:id="rId10"/>
    <p:sldId id="265" r:id="rId11"/>
    <p:sldId id="266" r:id="rId12"/>
    <p:sldId id="271" r:id="rId13"/>
    <p:sldId id="269" r:id="rId14"/>
    <p:sldId id="257" r:id="rId15"/>
    <p:sldId id="268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7030A0"/>
                </a:solidFill>
              </a:rPr>
              <a:t>"Урок России" </a:t>
            </a:r>
            <a:endParaRPr lang="ru-RU" sz="6000" b="1" i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256713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Подготовила: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</a:t>
            </a:r>
            <a:r>
              <a:rPr lang="ru-RU" sz="2400" dirty="0" smtClean="0">
                <a:solidFill>
                  <a:schemeClr val="tx1"/>
                </a:solidFill>
              </a:rPr>
              <a:t>читель начальных классов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МБО У  СОШ № 63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</a:t>
            </a:r>
            <a:r>
              <a:rPr lang="ru-RU" sz="2400" dirty="0" smtClean="0">
                <a:solidFill>
                  <a:schemeClr val="tx1"/>
                </a:solidFill>
              </a:rPr>
              <a:t>. Тулы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Козырева О.В.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Государственный гимн Российской Федерации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/>
            <a:r>
              <a:rPr lang="ru-RU" b="1" dirty="0" smtClean="0"/>
              <a:t>При официальном исполнении Государственного гимна Российской Федерации присутствующие выслушивают его стоя, мужчины — без головных уборов.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4401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Гимн РФ 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Музыка А. Александрова</a:t>
            </a:r>
            <a:br>
              <a:rPr lang="ru-RU" sz="2000" b="1" dirty="0" smtClean="0"/>
            </a:br>
            <a:r>
              <a:rPr lang="ru-RU" sz="2000" b="1" dirty="0" smtClean="0"/>
              <a:t> Слова С. Михалкова 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556792"/>
            <a:ext cx="4176464" cy="496855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6200" b="1" dirty="0" smtClean="0"/>
              <a:t>Россия — священная наша держава,</a:t>
            </a:r>
          </a:p>
          <a:p>
            <a:r>
              <a:rPr lang="ru-RU" sz="6200" b="1" dirty="0" smtClean="0"/>
              <a:t>Россия — любимая наша страна.</a:t>
            </a:r>
          </a:p>
          <a:p>
            <a:r>
              <a:rPr lang="ru-RU" sz="6200" b="1" dirty="0" smtClean="0"/>
              <a:t>Могучая воля, великая слава —</a:t>
            </a:r>
          </a:p>
          <a:p>
            <a:r>
              <a:rPr lang="ru-RU" sz="6200" b="1" dirty="0" smtClean="0"/>
              <a:t>Твоё достоянье на все времена!</a:t>
            </a:r>
          </a:p>
          <a:p>
            <a:endParaRPr lang="ru-RU" sz="6200" b="1" dirty="0" smtClean="0"/>
          </a:p>
          <a:p>
            <a:r>
              <a:rPr lang="ru-RU" sz="6200" b="1" u="sng" dirty="0" smtClean="0"/>
              <a:t>Припев:</a:t>
            </a:r>
          </a:p>
          <a:p>
            <a:r>
              <a:rPr lang="ru-RU" sz="6200" b="1" dirty="0" smtClean="0"/>
              <a:t>Славься, Отечество наше свободное,</a:t>
            </a:r>
          </a:p>
          <a:p>
            <a:r>
              <a:rPr lang="ru-RU" sz="6200" b="1" dirty="0" smtClean="0"/>
              <a:t>Братских народов союз вековой,</a:t>
            </a:r>
          </a:p>
          <a:p>
            <a:r>
              <a:rPr lang="ru-RU" sz="6200" b="1" dirty="0" smtClean="0"/>
              <a:t>Предками данная мудрость народная!</a:t>
            </a:r>
          </a:p>
          <a:p>
            <a:r>
              <a:rPr lang="ru-RU" sz="6200" b="1" dirty="0" smtClean="0"/>
              <a:t>Славься, страна! Мы гордимся тобой!</a:t>
            </a:r>
          </a:p>
          <a:p>
            <a:r>
              <a:rPr lang="ru-RU" sz="6600" b="1" u="sng" dirty="0" smtClean="0"/>
              <a:t>Припев.</a:t>
            </a:r>
          </a:p>
          <a:p>
            <a:endParaRPr lang="ru-RU" sz="6200" b="1" dirty="0" smtClean="0"/>
          </a:p>
          <a:p>
            <a:endParaRPr lang="ru-RU" sz="6200" b="1" dirty="0" smtClean="0"/>
          </a:p>
          <a:p>
            <a:endParaRPr lang="ru-RU" sz="6200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244280" cy="532859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От южных морей до полярного края</a:t>
            </a:r>
          </a:p>
          <a:p>
            <a:r>
              <a:rPr lang="ru-RU" sz="2000" b="1" dirty="0" smtClean="0"/>
              <a:t>Раскинулись наши леса и поля.</a:t>
            </a:r>
          </a:p>
          <a:p>
            <a:r>
              <a:rPr lang="ru-RU" sz="2000" b="1" dirty="0" smtClean="0"/>
              <a:t>Одна ты на свете! Одна ты такая —</a:t>
            </a:r>
          </a:p>
          <a:p>
            <a:r>
              <a:rPr lang="ru-RU" sz="2000" b="1" dirty="0" smtClean="0"/>
              <a:t>Хранимая Богом родная земля!</a:t>
            </a:r>
          </a:p>
          <a:p>
            <a:r>
              <a:rPr lang="ru-RU" sz="2000" b="1" u="sng" dirty="0" smtClean="0"/>
              <a:t>Припев.</a:t>
            </a:r>
          </a:p>
          <a:p>
            <a:r>
              <a:rPr lang="ru-RU" sz="2000" b="1" dirty="0" smtClean="0"/>
              <a:t>Широкий простор для мечты и для жизни</a:t>
            </a:r>
          </a:p>
          <a:p>
            <a:r>
              <a:rPr lang="ru-RU" sz="2000" b="1" dirty="0" smtClean="0"/>
              <a:t>Грядущие нам открывают года.</a:t>
            </a:r>
          </a:p>
          <a:p>
            <a:r>
              <a:rPr lang="ru-RU" sz="2000" b="1" dirty="0" smtClean="0"/>
              <a:t>Нам силу даёт наша верность Отчизне.</a:t>
            </a:r>
          </a:p>
          <a:p>
            <a:r>
              <a:rPr lang="ru-RU" sz="2000" b="1" dirty="0" smtClean="0"/>
              <a:t>Так было, так есть и так будет всегда!</a:t>
            </a:r>
          </a:p>
          <a:p>
            <a:pPr>
              <a:buNone/>
            </a:pPr>
            <a:r>
              <a:rPr lang="ru-RU" sz="2000" b="1" u="sng" dirty="0" smtClean="0"/>
              <a:t>     Припев.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endParaRPr lang="ru-RU" sz="20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339752" y="404664"/>
            <a:ext cx="6624736" cy="612068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Мы  живём в Российской Федерации. Для того чтобы люди в стране могли работать, отдыхать, учиться, нужны законы. </a:t>
            </a:r>
          </a:p>
          <a:p>
            <a:pPr algn="just"/>
            <a:r>
              <a:rPr lang="ru-RU" b="1" dirty="0" smtClean="0"/>
              <a:t>Главный закон, определяющий жизнь государства, права и обязанности его граждан, - это </a:t>
            </a:r>
            <a:r>
              <a:rPr lang="ru-RU" b="1" dirty="0" smtClean="0">
                <a:solidFill>
                  <a:srgbClr val="C00000"/>
                </a:solidFill>
              </a:rPr>
              <a:t>Конституция Российской Федерации.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8333" y="1556792"/>
            <a:ext cx="2253427" cy="348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0"/>
            <a:ext cx="4932040" cy="1628800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</a:rPr>
              <a:t>Конститу́ция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Росси́йской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</a:rPr>
              <a:t>Федера́ции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3968" y="2276872"/>
            <a:ext cx="4680520" cy="439248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высший нормативный правовой акт Российской Федерации. Принята народом Российской Федерации 12 декабря 1993 года. </a:t>
            </a:r>
          </a:p>
          <a:p>
            <a:pPr algn="ctr">
              <a:buNone/>
            </a:pPr>
            <a:r>
              <a:rPr lang="ru-RU" b="1" dirty="0" smtClean="0"/>
              <a:t>Поэтому день принятия Конституции - 12 декабря - является государственным праздником.</a:t>
            </a:r>
          </a:p>
          <a:p>
            <a:pPr algn="ctr">
              <a:buNone/>
            </a:pPr>
            <a:endParaRPr lang="ru-RU" b="1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60648"/>
            <a:ext cx="4018788" cy="6210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0" y="274638"/>
            <a:ext cx="4474840" cy="502657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Владимир Владимирович Путин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/>
              <a:t>Президент России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332656"/>
            <a:ext cx="4248472" cy="61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2060"/>
                </a:solidFill>
              </a:rPr>
              <a:t>Президе́нт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Росси́йской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Федера́ции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196752"/>
            <a:ext cx="4680520" cy="5328592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err="1" smtClean="0">
                <a:solidFill>
                  <a:srgbClr val="7030A0"/>
                </a:solidFill>
              </a:rPr>
              <a:t>Президе́нт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Росси́йской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</a:rPr>
              <a:t>Федера́ции</a:t>
            </a:r>
            <a:r>
              <a:rPr lang="ru-RU" sz="3200" b="1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/>
              <a:t>— высшая государственная должность Российской Федерации, а также лицо, избранное на эту должность. Президент России является главой государства. </a:t>
            </a:r>
            <a:endParaRPr lang="ru-RU" sz="32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056" y="1196752"/>
            <a:ext cx="3744416" cy="539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Повторим: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544615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/>
              <a:t>Зачем нужен герб?</a:t>
            </a:r>
          </a:p>
          <a:p>
            <a:pPr algn="just"/>
            <a:r>
              <a:rPr lang="ru-RU" sz="3600" b="1" dirty="0" smtClean="0"/>
              <a:t>Зачем нужен флаг?</a:t>
            </a:r>
          </a:p>
          <a:p>
            <a:pPr algn="just"/>
            <a:r>
              <a:rPr lang="ru-RU" sz="3600" b="1" dirty="0" smtClean="0"/>
              <a:t>Где можно увидеть изображение герба и флага России? На каких предметах?</a:t>
            </a:r>
          </a:p>
          <a:p>
            <a:pPr algn="just"/>
            <a:r>
              <a:rPr lang="ru-RU" sz="3600" b="1" dirty="0" smtClean="0"/>
              <a:t>Где записаны основные законы РФ?</a:t>
            </a:r>
          </a:p>
          <a:p>
            <a:pPr algn="just"/>
            <a:r>
              <a:rPr lang="ru-RU" sz="3600" b="1" dirty="0" smtClean="0"/>
              <a:t>Кто такой президент?</a:t>
            </a:r>
          </a:p>
          <a:p>
            <a:pPr algn="just"/>
            <a:r>
              <a:rPr lang="ru-RU" sz="3600" b="1" dirty="0" smtClean="0"/>
              <a:t>Кто президент Российской Федерации?</a:t>
            </a:r>
          </a:p>
          <a:p>
            <a:pPr algn="just">
              <a:buNone/>
            </a:pPr>
            <a:r>
              <a:rPr lang="ru-RU" sz="4000" b="1" dirty="0" smtClean="0"/>
              <a:t> </a:t>
            </a:r>
          </a:p>
          <a:p>
            <a:pPr algn="just"/>
            <a:endParaRPr lang="ru-RU" sz="4000" b="1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ВСЕМ!!!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Примечание: делала эту презентацию для своей работы ( в то время даже и не думала никуда выкладывать), поэтому не сделала ссылки на сайты.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Цели:</a:t>
            </a:r>
            <a:br>
              <a:rPr lang="ru-RU" b="1" u="sng" dirty="0" smtClean="0">
                <a:solidFill>
                  <a:srgbClr val="002060"/>
                </a:solidFill>
              </a:rPr>
            </a:b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400" b="1" dirty="0" smtClean="0"/>
              <a:t>- </a:t>
            </a:r>
            <a:r>
              <a:rPr lang="ru-RU" sz="3400" b="1" dirty="0" smtClean="0"/>
              <a:t> способствовать </a:t>
            </a:r>
            <a:r>
              <a:rPr lang="ru-RU" sz="3400" b="1" dirty="0" smtClean="0"/>
              <a:t>формированию основ знаний младших школьников о символах Российского государства и Конституции, как главном законе России; </a:t>
            </a:r>
          </a:p>
          <a:p>
            <a:pPr>
              <a:buNone/>
            </a:pPr>
            <a:r>
              <a:rPr lang="ru-RU" sz="3400" b="1" dirty="0" smtClean="0"/>
              <a:t>- способствовать </a:t>
            </a:r>
            <a:r>
              <a:rPr lang="ru-RU" sz="3400" b="1" dirty="0" smtClean="0"/>
              <a:t>формированию общероссийской идентичности; </a:t>
            </a:r>
          </a:p>
          <a:p>
            <a:pPr>
              <a:buNone/>
            </a:pPr>
            <a:r>
              <a:rPr lang="ru-RU" sz="3400" b="1" dirty="0" smtClean="0"/>
              <a:t>- способствовать </a:t>
            </a:r>
            <a:r>
              <a:rPr lang="ru-RU" sz="3400" b="1" dirty="0" smtClean="0"/>
              <a:t>формированию уважительного и ответственного отношения к законам и символам России. </a:t>
            </a:r>
          </a:p>
          <a:p>
            <a:pPr>
              <a:buNone/>
            </a:pPr>
            <a:r>
              <a:rPr lang="ru-RU" sz="3400" b="1" u="sng" dirty="0" smtClean="0">
                <a:solidFill>
                  <a:srgbClr val="002060"/>
                </a:solidFill>
              </a:rPr>
              <a:t>Оборудование урока: </a:t>
            </a:r>
            <a:r>
              <a:rPr lang="ru-RU" sz="3400" b="1" dirty="0" smtClean="0"/>
              <a:t>изображение флага, герба и текст гимна, Конституция Российской федерации.</a:t>
            </a:r>
            <a:endParaRPr lang="ru-RU" sz="3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dirty="0" smtClean="0"/>
              <a:t>Государственный флаг РФ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2122" y="1268760"/>
            <a:ext cx="835737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b="1" dirty="0" smtClean="0"/>
              <a:t>Государственный флаг РФ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179512" y="2060848"/>
            <a:ext cx="4470215" cy="298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16288" cy="5544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3600" b="1" dirty="0" err="1" smtClean="0"/>
              <a:t>Госуда́рственный</a:t>
            </a:r>
            <a:r>
              <a:rPr lang="ru-RU" sz="3600" b="1" dirty="0" smtClean="0"/>
              <a:t> флаг </a:t>
            </a:r>
            <a:r>
              <a:rPr lang="ru-RU" sz="3600" b="1" dirty="0" err="1" smtClean="0"/>
              <a:t>Росси́йской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Федера́ции</a:t>
            </a:r>
            <a:r>
              <a:rPr lang="ru-RU" sz="3600" b="1" dirty="0" smtClean="0"/>
              <a:t> — государственный символ. Утверждён Указом Президента Российской Федерации 11 декабря 1993 года. </a:t>
            </a:r>
          </a:p>
          <a:p>
            <a:pPr algn="just"/>
            <a:endParaRPr lang="ru-RU" sz="3600" b="1" dirty="0" smtClean="0"/>
          </a:p>
          <a:p>
            <a:pPr algn="just"/>
            <a:r>
              <a:rPr lang="ru-RU" sz="3600" b="1" dirty="0" smtClean="0"/>
              <a:t>22 августа в России отмечается День Государственного флага. </a:t>
            </a:r>
          </a:p>
          <a:p>
            <a:pPr algn="just"/>
            <a:r>
              <a:rPr lang="ru-RU" sz="3600" b="1" dirty="0" smtClean="0"/>
              <a:t>Этот праздник появился в 1994 году.</a:t>
            </a:r>
          </a:p>
          <a:p>
            <a:pPr algn="just"/>
            <a:endParaRPr lang="ru-RU" sz="3600" b="1" dirty="0" smtClean="0"/>
          </a:p>
          <a:p>
            <a:pPr algn="just"/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Государственный флаг РФ</a:t>
            </a:r>
            <a:endParaRPr lang="ru-RU" sz="32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9323" y="2060848"/>
            <a:ext cx="4326939" cy="3226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139952" y="980728"/>
            <a:ext cx="4752528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Государственный флаг РФ представляет собой прямоугольное полотнище из трех равновеликих горизонтальных полос: верхней – белого, средней – синего и нижней – красного цвета: белый цвет означает мир, чистоту, непорочность, совершенство; синий – цвет веры и верности, постоянства; красный цвет символизирует энергию, силу, кровь, пролитую за Отечество.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4788024" cy="1143000"/>
          </a:xfrm>
        </p:spPr>
        <p:txBody>
          <a:bodyPr/>
          <a:lstStyle/>
          <a:p>
            <a:r>
              <a:rPr lang="ru-RU" b="1" dirty="0" smtClean="0"/>
              <a:t>Герб России</a:t>
            </a:r>
            <a:endParaRPr lang="ru-RU" b="1" dirty="0"/>
          </a:p>
        </p:txBody>
      </p:sp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316288" cy="619268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Красный геральдический щит, на котором размещен двуглавый золотой орел с поднятыми к верху крыльями. Над головами орла имеются две малые короны и одна большая, все они соединены лентой. В правой лапе орел держит скипетр, а в левой державу. Скипетр - это жезл, украшенный затейливой резьбой, золотом и драгоценными камнями. Держава представляет собой золотой шар с крестом наверху. </a:t>
            </a:r>
            <a:endParaRPr lang="ru-RU" sz="2400" b="1" dirty="0"/>
          </a:p>
        </p:txBody>
      </p:sp>
      <p:pic>
        <p:nvPicPr>
          <p:cNvPr id="5128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250420"/>
            <a:ext cx="4492027" cy="527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316288" cy="597666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В давние времена короны, скипетр и держава служили знаками царской власти. Сегодня они напоминают нам об историческом прошлом нашей Родины и символизируют единство Российской Федерации и независимость ее от других государств.</a:t>
            </a: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3177" y="1052736"/>
            <a:ext cx="4060198" cy="476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4896544" cy="64807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В центре орла имеется геральдический щит, красного цвета, на котором изображен всадник. Это - Святой Георгий Победоносец. Он на белом коне, за его плечами развевается синий плащ, в правой руке у него серебряное копье, которое помогло ему победить змея. Черный змей - это символ зла. Он повержен героем. Верный конь воина топчет дракона копытами. На скипетре, который держит орел, имеется рисунок, точная копия двуглавого орла, который также держит в руках скипетр. </a:t>
            </a:r>
          </a:p>
          <a:p>
            <a:pPr algn="just"/>
            <a:r>
              <a:rPr lang="ru-RU" b="1" dirty="0" smtClean="0"/>
              <a:t>Герб России символизирует красоту и справедливость, победу добра над злом.</a:t>
            </a:r>
          </a:p>
          <a:p>
            <a:pPr algn="just"/>
            <a:endParaRPr lang="ru-RU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79669" y="980729"/>
            <a:ext cx="380188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Государственный гимн Российской Федерации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4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 smtClean="0"/>
              <a:t>Гимн – это торжественная песня, исполняемая в особых торжественных случаях. Каждое государство имеет свой гимн. Гимн – это песня, посвященная своей Родине, это символ государства, такой же как герб и флаг. Гимн прославляет могущество и единство нашей огромной страны. </a:t>
            </a:r>
          </a:p>
          <a:p>
            <a:pPr algn="just"/>
            <a:r>
              <a:rPr lang="ru-RU" b="1" dirty="0" smtClean="0"/>
              <a:t>Мелодия нашего гимна написана Александром Васильевичем Александровым. Эту музыку знают и уважают во всем мире. Она рождает гордость за свою страну. Этому соответствуют слова гимна, написанные Сергеем Владимировичем Михалковым. </a:t>
            </a:r>
          </a:p>
          <a:p>
            <a:pPr algn="just"/>
            <a:r>
              <a:rPr lang="ru-RU" b="1" dirty="0" smtClean="0"/>
              <a:t>В них звучит идея возрождения, величия и славы России. Современный гимн объединяет всех людей нашей страны. </a:t>
            </a:r>
          </a:p>
          <a:p>
            <a:pPr algn="just"/>
            <a:r>
              <a:rPr lang="ru-RU" b="1" dirty="0" smtClean="0"/>
              <a:t>Всех тех, кто хочет ее процветания, тех, кто любит свою родину и гордится ею.</a:t>
            </a: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774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"Урок России" </vt:lpstr>
      <vt:lpstr>Цели: </vt:lpstr>
      <vt:lpstr>Государственный флаг РФ</vt:lpstr>
      <vt:lpstr>Государственный флаг РФ</vt:lpstr>
      <vt:lpstr>Государственный флаг РФ</vt:lpstr>
      <vt:lpstr>Герб России</vt:lpstr>
      <vt:lpstr>Слайд 7</vt:lpstr>
      <vt:lpstr>Слайд 8</vt:lpstr>
      <vt:lpstr>Государственный гимн Российской Федерации</vt:lpstr>
      <vt:lpstr>Государственный гимн Российской Федерации</vt:lpstr>
      <vt:lpstr>Гимн РФ   Музыка А. Александрова  Слова С. Михалкова   </vt:lpstr>
      <vt:lpstr>Слайд 12</vt:lpstr>
      <vt:lpstr>Конститу́ция Росси́йской Федера́ции</vt:lpstr>
      <vt:lpstr>Владимир Владимирович Путин  Президент России</vt:lpstr>
      <vt:lpstr>Президе́нт Росси́йской Федера́ции</vt:lpstr>
      <vt:lpstr>Повторим:</vt:lpstr>
      <vt:lpstr>СПАСИБО ВСЕМ!!!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Козырева Ольга</dc:creator>
  <cp:lastModifiedBy>Козырева Ольга</cp:lastModifiedBy>
  <cp:revision>21</cp:revision>
  <dcterms:created xsi:type="dcterms:W3CDTF">2013-08-31T16:37:18Z</dcterms:created>
  <dcterms:modified xsi:type="dcterms:W3CDTF">2015-03-03T16:34:35Z</dcterms:modified>
</cp:coreProperties>
</file>