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1" r:id="rId3"/>
    <p:sldId id="262" r:id="rId4"/>
    <p:sldId id="287" r:id="rId5"/>
    <p:sldId id="288" r:id="rId6"/>
    <p:sldId id="289" r:id="rId7"/>
    <p:sldId id="291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0FFD-8748-4754-84B8-86E17BF6B7F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B1DB-2B23-4527-81FC-7149524676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prstClr val="black"/>
                </a:solidFill>
              </a:rPr>
              <a:t>Главнейшие отряды насекомых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sz="6700" b="1" dirty="0" smtClean="0">
                <a:solidFill>
                  <a:prstClr val="black"/>
                </a:solidFill>
              </a:rPr>
              <a:t>отряд Равнокрылые</a:t>
            </a:r>
            <a:endParaRPr lang="ru-RU" sz="49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4536504" cy="841648"/>
          </a:xfrm>
        </p:spPr>
        <p:txBody>
          <a:bodyPr/>
          <a:lstStyle/>
          <a:p>
            <a:pPr lvl="0"/>
            <a:r>
              <a:rPr lang="ru-RU" sz="2000" dirty="0" err="1">
                <a:solidFill>
                  <a:prstClr val="black">
                    <a:tint val="75000"/>
                  </a:prstClr>
                </a:solidFill>
              </a:rPr>
              <a:t>Фохтина</a:t>
            </a:r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 А.А. – учитель биологии</a:t>
            </a:r>
          </a:p>
          <a:p>
            <a:pPr lvl="0"/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ГБОУ гимназия №1576 СПш213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7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Отряд Равнокрылые</a:t>
            </a:r>
            <a:endParaRPr lang="ru-RU" sz="4800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54"/>
          <a:stretch>
            <a:fillRect/>
          </a:stretch>
        </p:blipFill>
        <p:spPr bwMode="auto">
          <a:xfrm>
            <a:off x="1125711" y="1412776"/>
            <a:ext cx="7046689" cy="475252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/>
              <a:t>Особенности: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ru-RU" sz="4000" b="1" dirty="0"/>
              <a:t>Насекомые с неполным превращением</a:t>
            </a:r>
            <a:endParaRPr lang="ru-RU" sz="4000" dirty="0" smtClean="0"/>
          </a:p>
          <a:p>
            <a:r>
              <a:rPr lang="ru-RU" sz="4000" dirty="0" smtClean="0"/>
              <a:t>Малоподвижная </a:t>
            </a:r>
            <a:r>
              <a:rPr lang="ru-RU" sz="4000" dirty="0" smtClean="0"/>
              <a:t>голова</a:t>
            </a:r>
          </a:p>
          <a:p>
            <a:r>
              <a:rPr lang="ru-RU" sz="4000" dirty="0" smtClean="0"/>
              <a:t>Колюще-сосущий ротовой аппарат</a:t>
            </a:r>
          </a:p>
          <a:p>
            <a:r>
              <a:rPr lang="ru-RU" sz="4000" dirty="0" smtClean="0"/>
              <a:t>2 пары нежных, прозрачных крыльев (передние развиты лучше)</a:t>
            </a:r>
          </a:p>
          <a:p>
            <a:r>
              <a:rPr lang="ru-RU" sz="4000" dirty="0" smtClean="0"/>
              <a:t>Часто являются паразитами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0" y="188913"/>
            <a:ext cx="4497388" cy="71980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Цикады</a:t>
            </a:r>
          </a:p>
        </p:txBody>
      </p:sp>
      <p:pic>
        <p:nvPicPr>
          <p:cNvPr id="7173" name="Picture 5" descr="cic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54388"/>
            <a:ext cx="4968875" cy="33147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7175" name="Picture 7" descr="28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4225925" cy="30289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7177" name="Picture 9" descr="12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4105275" cy="302418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7013"/>
            <a:ext cx="7156648" cy="5381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Листоблошки</a:t>
            </a:r>
            <a:endParaRPr lang="ru-RU" sz="3600" b="1" dirty="0"/>
          </a:p>
        </p:txBody>
      </p:sp>
      <p:pic>
        <p:nvPicPr>
          <p:cNvPr id="8197" name="Picture 5" descr="c61d750d-50ce-4d6f-a18e-c87b3a29c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103688"/>
            <a:ext cx="4176712" cy="27019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8201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203" name="Picture 11" descr="2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908050"/>
            <a:ext cx="4176712" cy="31051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8205" name="Picture 13" descr="Psyll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836613"/>
            <a:ext cx="3937000" cy="59055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2"/>
            <a:ext cx="3848100" cy="68170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/>
              <a:t>Белокрылки</a:t>
            </a:r>
            <a:endParaRPr lang="ru-RU" sz="4000" b="1" dirty="0"/>
          </a:p>
        </p:txBody>
      </p:sp>
      <p:pic>
        <p:nvPicPr>
          <p:cNvPr id="9221" name="Picture 5" descr="Aleyrodida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47875"/>
            <a:ext cx="6121400" cy="45910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9223" name="Picture 7" descr="Белокрылка (Aleyrodida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60350"/>
            <a:ext cx="4953000" cy="33147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9225" name="Picture 9" descr="Белокрылка (Aleyrodidae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076700"/>
            <a:ext cx="3197225" cy="2398713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305253" cy="5381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Щитовки</a:t>
            </a:r>
          </a:p>
        </p:txBody>
      </p:sp>
      <p:pic>
        <p:nvPicPr>
          <p:cNvPr id="11269" name="Picture 5" descr="shitov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652712" cy="33115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1271" name="Picture 7" descr="lozhn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16338"/>
            <a:ext cx="2597150" cy="29527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1273" name="Picture 9" descr="loznoschitov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284538"/>
            <a:ext cx="5400675" cy="339248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1277" name="Picture 13" descr="17577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88913"/>
            <a:ext cx="3937000" cy="29527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1279" name="Picture 15" descr="image0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700213"/>
            <a:ext cx="3619500" cy="27146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3052762" cy="6810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Тля</a:t>
            </a:r>
          </a:p>
        </p:txBody>
      </p:sp>
      <p:pic>
        <p:nvPicPr>
          <p:cNvPr id="12295" name="Picture 7" descr="128_1188050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810000" cy="28575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2293" name="Picture 5" descr="ant&amp;aphid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135313"/>
            <a:ext cx="3500438" cy="353377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2303" name="Picture 15" descr="Sitobion_aven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565525"/>
            <a:ext cx="3529013" cy="3176588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2305" name="Picture 17" descr="200px-Aphids15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88913"/>
            <a:ext cx="2628900" cy="316865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2301" name="Picture 13" descr="93079_200807261944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276475"/>
            <a:ext cx="3048000" cy="22860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Главнейшие отряды насекомых  отряд Равнокрылые</vt:lpstr>
      <vt:lpstr>Отряд Равнокрылые</vt:lpstr>
      <vt:lpstr>Особенности:</vt:lpstr>
      <vt:lpstr>Цикады</vt:lpstr>
      <vt:lpstr>Листоблошки</vt:lpstr>
      <vt:lpstr>Белокрылки</vt:lpstr>
      <vt:lpstr>Щитовки</vt:lpstr>
      <vt:lpstr>Тля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Главнейшие отряды насекомых</dc:title>
  <dc:creator>Анна</dc:creator>
  <cp:lastModifiedBy>Анна</cp:lastModifiedBy>
  <cp:revision>16</cp:revision>
  <dcterms:created xsi:type="dcterms:W3CDTF">2012-12-13T16:52:52Z</dcterms:created>
  <dcterms:modified xsi:type="dcterms:W3CDTF">2014-01-30T09:54:28Z</dcterms:modified>
</cp:coreProperties>
</file>