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2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9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4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8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1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2B63-E4F2-4FC5-B6C8-F076A7C1A562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3C76-75C6-4B83-9255-D1C6DA6FD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Главнейшие отряды насекомых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отряд </a:t>
            </a:r>
            <a:r>
              <a:rPr lang="ru-RU" sz="6000" b="1" dirty="0" err="1" smtClean="0"/>
              <a:t>Таракановые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3488432" cy="8416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000" dirty="0" err="1">
                <a:solidFill>
                  <a:prstClr val="black">
                    <a:tint val="75000"/>
                  </a:prstClr>
                </a:solidFill>
              </a:rPr>
              <a:t>Фохтина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 А.А. – учитель биологии</a:t>
            </a:r>
          </a:p>
          <a:p>
            <a:pPr lvl="0"/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ГБОУ гимназия №1576 СПш213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7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Мадагаскарский шипящий таракан</a:t>
            </a:r>
          </a:p>
        </p:txBody>
      </p:sp>
      <p:pic>
        <p:nvPicPr>
          <p:cNvPr id="15365" name="Picture 5" descr="http://i064.radikal.ru/1001/90/c0738e545d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97000"/>
            <a:ext cx="7489825" cy="5230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812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Гигантский таракан </a:t>
            </a:r>
            <a:r>
              <a:rPr lang="ru-RU" sz="3600" dirty="0" err="1"/>
              <a:t>мегалоблатта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(Южная Америка)</a:t>
            </a:r>
          </a:p>
        </p:txBody>
      </p:sp>
      <p:pic>
        <p:nvPicPr>
          <p:cNvPr id="19461" name="Picture 5" descr="http://s003.radikal.ru/i204/1007/25/947ac13fa6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360540" cy="48269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499992" y="1412875"/>
            <a:ext cx="43924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Официально </a:t>
            </a:r>
            <a:r>
              <a:rPr lang="ru-RU" sz="2800" dirty="0"/>
              <a:t>считается наиболее крупным тараканом. В Книге рекордов Гиннеса указан экземпляр этого вида, принадлежащий </a:t>
            </a:r>
            <a:r>
              <a:rPr lang="ru-RU" sz="2800" dirty="0" err="1"/>
              <a:t>Акира</a:t>
            </a:r>
            <a:r>
              <a:rPr lang="ru-RU" sz="2800" dirty="0"/>
              <a:t> </a:t>
            </a:r>
            <a:r>
              <a:rPr lang="ru-RU" sz="2800" dirty="0" err="1"/>
              <a:t>Йококура</a:t>
            </a:r>
            <a:r>
              <a:rPr lang="ru-RU" sz="2800" dirty="0"/>
              <a:t> (Япония), достигающий в длину 9,7 см, в ширину - 4,45 см.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120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</a:t>
            </a:r>
            <a:r>
              <a:rPr lang="ru-RU" dirty="0" err="1" smtClean="0"/>
              <a:t>Таракановые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15" y="1412776"/>
            <a:ext cx="7242879" cy="48245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444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/>
              <a:t>Особенности: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b="1" dirty="0"/>
              <a:t>Насекомые с неполным превращением</a:t>
            </a:r>
            <a:endParaRPr lang="ru-RU" dirty="0" smtClean="0"/>
          </a:p>
          <a:p>
            <a:r>
              <a:rPr lang="ru-RU" dirty="0" smtClean="0"/>
              <a:t>Плоское </a:t>
            </a:r>
            <a:r>
              <a:rPr lang="ru-RU" dirty="0" smtClean="0"/>
              <a:t>тело</a:t>
            </a:r>
          </a:p>
          <a:p>
            <a:r>
              <a:rPr lang="ru-RU" dirty="0" smtClean="0"/>
              <a:t>Грызущий ротовой аппарат</a:t>
            </a:r>
          </a:p>
          <a:p>
            <a:r>
              <a:rPr lang="ru-RU" dirty="0"/>
              <a:t>О</a:t>
            </a:r>
            <a:r>
              <a:rPr lang="ru-RU" dirty="0" smtClean="0"/>
              <a:t>ткладывают яйца, защищённые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особой капсулой — </a:t>
            </a:r>
            <a:r>
              <a:rPr lang="ru-RU" b="1" u="sng" dirty="0" err="1" smtClean="0"/>
              <a:t>оотекой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которая иногда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вынашивается самкой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и торчит на конце брюшка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1"/>
            <a:ext cx="3203848" cy="333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30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227013"/>
            <a:ext cx="6440512" cy="1143000"/>
          </a:xfrm>
        </p:spPr>
        <p:txBody>
          <a:bodyPr/>
          <a:lstStyle/>
          <a:p>
            <a:r>
              <a:rPr lang="ru-RU" dirty="0"/>
              <a:t>Рыжий таракан, прусак</a:t>
            </a:r>
          </a:p>
        </p:txBody>
      </p:sp>
      <p:pic>
        <p:nvPicPr>
          <p:cNvPr id="7173" name="Picture 5" descr="http://s09.radikal.ru/i182/1001/c1/a8b7d1e53a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55" y="1196752"/>
            <a:ext cx="7766731" cy="52565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15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400" y="227013"/>
            <a:ext cx="4640263" cy="1143000"/>
          </a:xfrm>
        </p:spPr>
        <p:txBody>
          <a:bodyPr/>
          <a:lstStyle/>
          <a:p>
            <a:r>
              <a:rPr lang="ru-RU"/>
              <a:t>Чёрный таракан</a:t>
            </a:r>
          </a:p>
        </p:txBody>
      </p:sp>
      <p:pic>
        <p:nvPicPr>
          <p:cNvPr id="8197" name="Picture 5" descr="http://s001.radikal.ru/i193/1001/8d/d015884465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61263" cy="4675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97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27013"/>
            <a:ext cx="6297612" cy="1143000"/>
          </a:xfrm>
        </p:spPr>
        <p:txBody>
          <a:bodyPr/>
          <a:lstStyle/>
          <a:p>
            <a:r>
              <a:rPr lang="ru-RU"/>
              <a:t>Американский таракан</a:t>
            </a:r>
          </a:p>
        </p:txBody>
      </p:sp>
      <p:pic>
        <p:nvPicPr>
          <p:cNvPr id="10245" name="Picture 5" descr="http://i062.radikal.ru/1001/e0/0a7b56a9a3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7163" cy="5262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34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Все четыре вида в сравнении</a:t>
            </a:r>
          </a:p>
        </p:txBody>
      </p:sp>
      <p:pic>
        <p:nvPicPr>
          <p:cNvPr id="12293" name="Picture 5" descr="http://i077.radikal.ru/1001/3b/958ee30c4b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46238"/>
            <a:ext cx="7561263" cy="494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38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15888"/>
            <a:ext cx="8241357" cy="898525"/>
          </a:xfrm>
        </p:spPr>
        <p:txBody>
          <a:bodyPr>
            <a:normAutofit/>
          </a:bodyPr>
          <a:lstStyle/>
          <a:p>
            <a:r>
              <a:rPr lang="ru-RU" sz="4000" dirty="0"/>
              <a:t>Австралийский таракан-носорог</a:t>
            </a:r>
          </a:p>
        </p:txBody>
      </p:sp>
      <p:sp>
        <p:nvSpPr>
          <p:cNvPr id="9221" name="AutoShape 5" descr="http://i062.radikal.ru/1001/e0/0a7b56a9a3ea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224" name="AutoShape 8" descr="http://i062.radikal.ru/1001/e0/0a7b56a9a3ea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226" name="AutoShape 10" descr="http://i062.radikal.ru/1001/e0/0a7b56a9a3ea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228" name="Picture 12" descr="http://s006.radikal.ru/i213/1001/eb/6d7c483f8d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42975"/>
            <a:ext cx="7634287" cy="572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30" name="Picture 14" descr="http://s41.radikal.ru/i092/1001/b3/c28c2acf9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88" y="3717032"/>
            <a:ext cx="4418012" cy="2938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2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/>
              <a:t>Таракан мёртвая голова</a:t>
            </a:r>
            <a:br>
              <a:rPr lang="ru-RU" sz="3600"/>
            </a:br>
            <a:r>
              <a:rPr lang="ru-RU" sz="3600"/>
              <a:t>(Флорида, Мексика, Центральная и Южная Америка)</a:t>
            </a:r>
          </a:p>
        </p:txBody>
      </p:sp>
      <p:pic>
        <p:nvPicPr>
          <p:cNvPr id="14341" name="Picture 5" descr="http://i056.radikal.ru/1001/d8/03f798efc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73225"/>
            <a:ext cx="6913563" cy="51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326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Главнейшие отряды насекомых  отряд Таракановые</vt:lpstr>
      <vt:lpstr>Отряд Таракановые</vt:lpstr>
      <vt:lpstr>Особенности:</vt:lpstr>
      <vt:lpstr>Рыжий таракан, прусак</vt:lpstr>
      <vt:lpstr>Чёрный таракан</vt:lpstr>
      <vt:lpstr>Американский таракан</vt:lpstr>
      <vt:lpstr>Все четыре вида в сравнении</vt:lpstr>
      <vt:lpstr>Австралийский таракан-носорог</vt:lpstr>
      <vt:lpstr>Таракан мёртвая голова (Флорида, Мексика, Центральная и Южная Америка)</vt:lpstr>
      <vt:lpstr>Мадагаскарский шипящий таракан</vt:lpstr>
      <vt:lpstr>Гигантский таракан мегалоблатта (Южная Америка)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Главнейшие отряды насекомых  отряд Таракановые</dc:title>
  <dc:creator>Анна</dc:creator>
  <cp:lastModifiedBy>Анна</cp:lastModifiedBy>
  <cp:revision>1</cp:revision>
  <dcterms:created xsi:type="dcterms:W3CDTF">2014-01-30T09:48:51Z</dcterms:created>
  <dcterms:modified xsi:type="dcterms:W3CDTF">2014-01-30T09:55:12Z</dcterms:modified>
</cp:coreProperties>
</file>