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72" r:id="rId2"/>
    <p:sldId id="256" r:id="rId3"/>
    <p:sldId id="258" r:id="rId4"/>
    <p:sldId id="265" r:id="rId5"/>
    <p:sldId id="264" r:id="rId6"/>
    <p:sldId id="263" r:id="rId7"/>
    <p:sldId id="267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2" autoAdjust="0"/>
  </p:normalViewPr>
  <p:slideViewPr>
    <p:cSldViewPr>
      <p:cViewPr>
        <p:scale>
          <a:sx n="71" d="100"/>
          <a:sy n="71" d="100"/>
        </p:scale>
        <p:origin x="-48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200069-B4FD-46C0-BB22-80B2A2B17C3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4EE2F-0D1A-43DD-B847-C6BE455E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Елнатская</a:t>
            </a:r>
            <a:r>
              <a:rPr lang="ru-RU" dirty="0" smtClean="0"/>
              <a:t> средняя школа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Проект </a:t>
            </a:r>
          </a:p>
          <a:p>
            <a:pPr algn="ctr">
              <a:buNone/>
            </a:pPr>
            <a:endParaRPr lang="ru-RU" sz="36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6600" dirty="0" smtClean="0">
                <a:solidFill>
                  <a:srgbClr val="7030A0"/>
                </a:solidFill>
              </a:rPr>
              <a:t>Моя семья</a:t>
            </a:r>
          </a:p>
          <a:p>
            <a:pPr algn="r">
              <a:buNone/>
            </a:pPr>
            <a:r>
              <a:rPr lang="ru-RU" sz="2000" dirty="0" smtClean="0"/>
              <a:t>Выполнила ученица 4 класса</a:t>
            </a:r>
          </a:p>
          <a:p>
            <a:pPr algn="r">
              <a:buNone/>
            </a:pPr>
            <a:r>
              <a:rPr lang="ru-RU" sz="2000" dirty="0" smtClean="0"/>
              <a:t>Колосова Женя</a:t>
            </a:r>
          </a:p>
          <a:p>
            <a:pPr algn="ctr">
              <a:buNone/>
            </a:pPr>
            <a:endParaRPr lang="ru-RU" smtClean="0"/>
          </a:p>
          <a:p>
            <a:pPr algn="ctr">
              <a:buNone/>
            </a:pPr>
            <a:r>
              <a:rPr lang="ru-RU" smtClean="0"/>
              <a:t>2013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семья</a:t>
            </a:r>
            <a:endParaRPr lang="ru-RU" sz="96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G:\Мои рисунки\белгород питер отпуск\гузирипль\Изображение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1571612"/>
            <a:ext cx="3286149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200024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живем в прекрасном селе – </a:t>
            </a:r>
            <a:r>
              <a:rPr lang="ru-RU" dirty="0" err="1" smtClean="0"/>
              <a:t>Елнать</a:t>
            </a:r>
            <a:r>
              <a:rPr lang="ru-RU" dirty="0" smtClean="0"/>
              <a:t>. У нас очень красивые места. Рядом с селом – река </a:t>
            </a:r>
            <a:r>
              <a:rPr lang="ru-RU" dirty="0" err="1" smtClean="0"/>
              <a:t>Елнать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мама</a:t>
            </a:r>
            <a:endParaRPr lang="ru-RU" dirty="0"/>
          </a:p>
        </p:txBody>
      </p:sp>
      <p:pic>
        <p:nvPicPr>
          <p:cNvPr id="1028" name="Picture 4" descr="G:\Мои рисунки\Мои рисунки\фото\фото1\поход осаповы острова\SDC108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3" y="2252657"/>
            <a:ext cx="2500330" cy="3105169"/>
          </a:xfrm>
          <a:prstGeom prst="rect">
            <a:avLst/>
          </a:prstGeom>
          <a:noFill/>
        </p:spPr>
      </p:pic>
      <p:pic>
        <p:nvPicPr>
          <p:cNvPr id="1029" name="Picture 5" descr="G:\Мои рисунки\Мои рисунки\фото\фото1\поход осаповы острова\SDC107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2909" y="2643182"/>
            <a:ext cx="3143271" cy="242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i="1" dirty="0" smtClean="0">
                <a:effectLst/>
              </a:rPr>
              <a:t>Мы в храме</a:t>
            </a:r>
            <a:endParaRPr lang="ru-RU" sz="6600" i="1" dirty="0">
              <a:effectLst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Мы в храме</a:t>
            </a:r>
            <a:endParaRPr lang="ru-RU" sz="4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Мой брат</a:t>
            </a:r>
            <a:endParaRPr lang="ru-RU" sz="4000" dirty="0"/>
          </a:p>
        </p:txBody>
      </p:sp>
      <p:pic>
        <p:nvPicPr>
          <p:cNvPr id="4" name="Picture 2" descr="G:\Мои рисунки\белгород питер отпуск\Изображение 8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5808" y="2362200"/>
            <a:ext cx="2822972" cy="3763963"/>
          </a:xfrm>
          <a:prstGeom prst="rect">
            <a:avLst/>
          </a:prstGeom>
          <a:noFill/>
        </p:spPr>
      </p:pic>
      <p:pic>
        <p:nvPicPr>
          <p:cNvPr id="2050" name="Picture 2" descr="G:\Мои рисунки\Мои рисунки\фото\фото1\дом\SDC111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Мы в горах</a:t>
            </a:r>
            <a:endParaRPr lang="ru-RU" sz="6600" dirty="0"/>
          </a:p>
        </p:txBody>
      </p:sp>
      <p:pic>
        <p:nvPicPr>
          <p:cNvPr id="4" name="Picture 2" descr="G:\Мои рисунки\белгород питер отпуск\Изображение 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428736"/>
            <a:ext cx="4500594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8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Мама и сестра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Мой брат</a:t>
            </a:r>
            <a:endParaRPr lang="ru-RU" dirty="0"/>
          </a:p>
        </p:txBody>
      </p:sp>
      <p:pic>
        <p:nvPicPr>
          <p:cNvPr id="4" name="Picture 2" descr="G:\Я\фото\В день выпускного\DSC061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5808" y="2362200"/>
            <a:ext cx="2822972" cy="3763963"/>
          </a:xfrm>
          <a:prstGeom prst="rect">
            <a:avLst/>
          </a:prstGeom>
          <a:noFill/>
        </p:spPr>
      </p:pic>
      <p:pic>
        <p:nvPicPr>
          <p:cNvPr id="3074" name="Picture 2" descr="G:\Мои рисунки\Мои рисунки\фото\фото1\дом\SDC106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Я </a:t>
            </a:r>
            <a:endParaRPr lang="ru-RU" sz="6600" dirty="0"/>
          </a:p>
        </p:txBody>
      </p:sp>
      <p:pic>
        <p:nvPicPr>
          <p:cNvPr id="4098" name="Picture 2" descr="G:\Мои рисунки\Мои рисунки\фото\фото1\дом\SDC10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Жизнь  идёт,  и  лето  длится …</a:t>
            </a:r>
          </a:p>
          <a:p>
            <a:pPr>
              <a:buNone/>
            </a:pPr>
            <a:r>
              <a:rPr lang="ru-RU" dirty="0" smtClean="0"/>
              <a:t>Может,  надо  помолиться,</a:t>
            </a:r>
          </a:p>
          <a:p>
            <a:pPr>
              <a:buNone/>
            </a:pPr>
            <a:r>
              <a:rPr lang="ru-RU" dirty="0" smtClean="0"/>
              <a:t>Попросить: «Великий  Боже,</a:t>
            </a:r>
          </a:p>
          <a:p>
            <a:pPr>
              <a:buNone/>
            </a:pPr>
            <a:r>
              <a:rPr lang="ru-RU" dirty="0" smtClean="0"/>
              <a:t>Сделай  так,  чтоб  завтра  тоже</a:t>
            </a:r>
          </a:p>
          <a:p>
            <a:pPr>
              <a:buNone/>
            </a:pPr>
            <a:r>
              <a:rPr lang="ru-RU" dirty="0" smtClean="0"/>
              <a:t>Зеленела  в  поле  травка,</a:t>
            </a:r>
          </a:p>
          <a:p>
            <a:pPr>
              <a:buNone/>
            </a:pPr>
            <a:r>
              <a:rPr lang="ru-RU" dirty="0" smtClean="0"/>
              <a:t>В  гуще  сада  пела  славка,</a:t>
            </a:r>
          </a:p>
          <a:p>
            <a:pPr>
              <a:buNone/>
            </a:pPr>
            <a:r>
              <a:rPr lang="ru-RU" dirty="0" smtClean="0"/>
              <a:t>На  окне  на  тонкой  леске</a:t>
            </a:r>
          </a:p>
          <a:p>
            <a:pPr>
              <a:buNone/>
            </a:pPr>
            <a:r>
              <a:rPr lang="ru-RU" dirty="0" smtClean="0"/>
              <a:t>Колыхались  занавески».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102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моя семья</vt:lpstr>
      <vt:lpstr>родители</vt:lpstr>
      <vt:lpstr>Мы в храме</vt:lpstr>
      <vt:lpstr>Мы в горах</vt:lpstr>
      <vt:lpstr>Слайд 6</vt:lpstr>
      <vt:lpstr>Я </vt:lpstr>
      <vt:lpstr>Семья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SCHOOL</cp:lastModifiedBy>
  <cp:revision>24</cp:revision>
  <dcterms:created xsi:type="dcterms:W3CDTF">2013-05-21T16:03:31Z</dcterms:created>
  <dcterms:modified xsi:type="dcterms:W3CDTF">2015-03-05T09:14:59Z</dcterms:modified>
</cp:coreProperties>
</file>