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62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19.11.2014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19.11.2014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19.11.2014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19.11.2014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643182"/>
            <a:ext cx="7772400" cy="1643074"/>
          </a:xfrm>
        </p:spPr>
        <p:txBody>
          <a:bodyPr>
            <a:normAutofit/>
          </a:bodyPr>
          <a:lstStyle/>
          <a:p>
            <a:pPr algn="l"/>
            <a:r>
              <a:rPr lang="ru-RU" sz="2200" b="1" dirty="0" smtClean="0"/>
              <a:t/>
            </a:r>
            <a:br>
              <a:rPr lang="ru-RU" sz="2200" b="1" dirty="0" smtClean="0"/>
            </a:b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sz="2200" b="1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Масса атома водорода   0,00000000000000000000017 г.</a:t>
            </a:r>
            <a:r>
              <a:rPr lang="ru-RU" b="1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Диаметр молекулы воды 0,0000000003 м.</a:t>
            </a:r>
            <a:endParaRPr lang="ru-RU" sz="22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142976" y="857232"/>
            <a:ext cx="7143800" cy="16312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Масса Земли 6 000 000 000 000 000 000 000 кг.</a:t>
            </a:r>
          </a:p>
          <a:p>
            <a:endParaRPr lang="ru-RU" sz="20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Масса Юпитера 19000000000000000000000000000000 кг.</a:t>
            </a:r>
          </a:p>
          <a:p>
            <a:endParaRPr lang="ru-RU" sz="20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Масса Марса 640000000000000000000000000 кг.</a:t>
            </a:r>
            <a:endParaRPr lang="ru-RU" sz="2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158" y="3571876"/>
            <a:ext cx="8501122" cy="2066924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7030A0"/>
                </a:solidFill>
              </a:rPr>
              <a:t>Стандарт ( от англ. – </a:t>
            </a:r>
            <a:r>
              <a:rPr lang="en-US" sz="2800" dirty="0" smtClean="0">
                <a:solidFill>
                  <a:srgbClr val="7030A0"/>
                </a:solidFill>
              </a:rPr>
              <a:t>standard)</a:t>
            </a:r>
            <a:endParaRPr lang="ru-RU" sz="2800" dirty="0" smtClean="0">
              <a:solidFill>
                <a:srgbClr val="7030A0"/>
              </a:solidFill>
            </a:endParaRPr>
          </a:p>
          <a:p>
            <a:endParaRPr lang="ru-RU" sz="2800" dirty="0" smtClean="0">
              <a:solidFill>
                <a:srgbClr val="7030A0"/>
              </a:solidFill>
            </a:endParaRPr>
          </a:p>
          <a:p>
            <a:r>
              <a:rPr lang="ru-RU" sz="2800" dirty="0" smtClean="0">
                <a:solidFill>
                  <a:srgbClr val="7030A0"/>
                </a:solidFill>
              </a:rPr>
              <a:t>образец, эталон, модель</a:t>
            </a:r>
            <a:endParaRPr lang="ru-RU" sz="2800" dirty="0">
              <a:solidFill>
                <a:srgbClr val="7030A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42919"/>
            <a:ext cx="7772400" cy="1643073"/>
          </a:xfrm>
        </p:spPr>
        <p:txBody>
          <a:bodyPr>
            <a:normAutofit/>
          </a:bodyPr>
          <a:lstStyle/>
          <a:p>
            <a:r>
              <a:rPr lang="ru-RU" sz="4800" dirty="0" smtClean="0"/>
              <a:t>Стандартный вид числа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1472" y="3857628"/>
            <a:ext cx="7986746" cy="17526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785795"/>
            <a:ext cx="8029604" cy="428628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Стандартным видом числа </a:t>
            </a:r>
            <a:r>
              <a:rPr lang="ru-RU" b="1" i="1" dirty="0" smtClean="0">
                <a:solidFill>
                  <a:srgbClr val="7030A0"/>
                </a:solidFill>
              </a:rPr>
              <a:t>а</a:t>
            </a:r>
            <a:r>
              <a:rPr lang="ru-RU" b="1" dirty="0" smtClean="0"/>
              <a:t> </a:t>
            </a:r>
            <a:r>
              <a:rPr lang="ru-RU" b="1" dirty="0" smtClean="0"/>
              <a:t>называют его запись в виде :</a:t>
            </a:r>
            <a:br>
              <a:rPr lang="ru-RU" b="1" dirty="0" smtClean="0"/>
            </a:br>
            <a:r>
              <a:rPr lang="ru-RU" i="1" dirty="0" smtClean="0">
                <a:solidFill>
                  <a:srgbClr val="7030A0"/>
                </a:solidFill>
              </a:rPr>
              <a:t>а</a:t>
            </a:r>
            <a:r>
              <a:rPr lang="ru-RU" sz="2000" i="1" dirty="0" smtClean="0">
                <a:solidFill>
                  <a:srgbClr val="7030A0"/>
                </a:solidFill>
              </a:rPr>
              <a:t>0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dirty="0" smtClean="0">
                <a:solidFill>
                  <a:srgbClr val="7030A0"/>
                </a:solidFill>
              </a:rPr>
              <a:t>· 10</a:t>
            </a:r>
            <a:r>
              <a:rPr lang="en-US" i="1" baseline="30000" dirty="0" smtClean="0">
                <a:solidFill>
                  <a:srgbClr val="7030A0"/>
                </a:solidFill>
              </a:rPr>
              <a:t>n</a:t>
            </a:r>
            <a:r>
              <a:rPr lang="ru-RU" dirty="0" smtClean="0">
                <a:solidFill>
                  <a:srgbClr val="7030A0"/>
                </a:solidFill>
              </a:rPr>
              <a:t>, где 1 ≤ </a:t>
            </a:r>
            <a:r>
              <a:rPr lang="ru-RU" i="1" dirty="0" smtClean="0">
                <a:solidFill>
                  <a:srgbClr val="7030A0"/>
                </a:solidFill>
              </a:rPr>
              <a:t>а</a:t>
            </a:r>
            <a:r>
              <a:rPr lang="ru-RU" sz="2000" i="1" dirty="0" smtClean="0">
                <a:solidFill>
                  <a:srgbClr val="7030A0"/>
                </a:solidFill>
              </a:rPr>
              <a:t>0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dirty="0" smtClean="0">
                <a:solidFill>
                  <a:srgbClr val="7030A0"/>
                </a:solidFill>
              </a:rPr>
              <a:t>&lt; 10, </a:t>
            </a:r>
            <a:br>
              <a:rPr lang="ru-RU" dirty="0" smtClean="0">
                <a:solidFill>
                  <a:srgbClr val="7030A0"/>
                </a:solidFill>
              </a:rPr>
            </a:br>
            <a:r>
              <a:rPr lang="en-US" i="1" dirty="0" smtClean="0">
                <a:solidFill>
                  <a:srgbClr val="7030A0"/>
                </a:solidFill>
              </a:rPr>
              <a:t>n</a:t>
            </a:r>
            <a:r>
              <a:rPr lang="ru-RU" dirty="0" smtClean="0">
                <a:solidFill>
                  <a:srgbClr val="7030A0"/>
                </a:solidFill>
              </a:rPr>
              <a:t> – целое число.</a:t>
            </a:r>
            <a:br>
              <a:rPr lang="ru-RU" dirty="0" smtClean="0">
                <a:solidFill>
                  <a:srgbClr val="7030A0"/>
                </a:solidFill>
              </a:rPr>
            </a:br>
            <a:r>
              <a:rPr lang="ru-RU" dirty="0" smtClean="0">
                <a:solidFill>
                  <a:srgbClr val="7030A0"/>
                </a:solidFill>
              </a:rPr>
              <a:t>Число </a:t>
            </a:r>
            <a:r>
              <a:rPr lang="en-US" i="1" dirty="0" smtClean="0">
                <a:solidFill>
                  <a:srgbClr val="7030A0"/>
                </a:solidFill>
              </a:rPr>
              <a:t>n</a:t>
            </a:r>
            <a:r>
              <a:rPr lang="ru-RU" dirty="0" smtClean="0">
                <a:solidFill>
                  <a:srgbClr val="7030A0"/>
                </a:solidFill>
              </a:rPr>
              <a:t> называется порядком числа а</a:t>
            </a:r>
            <a:r>
              <a:rPr lang="ru-RU" sz="6600" dirty="0" smtClean="0">
                <a:solidFill>
                  <a:srgbClr val="7030A0"/>
                </a:solidFill>
              </a:rPr>
              <a:t>.</a:t>
            </a:r>
            <a:endParaRPr lang="ru-RU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24</TotalTime>
  <Words>48</Words>
  <Application>Microsoft Office PowerPoint</Application>
  <PresentationFormat>Экран (4:3)</PresentationFormat>
  <Paragraphs>11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Официальная</vt:lpstr>
      <vt:lpstr>        Масса атома водорода   0,00000000000000000000017 г.     Диаметр молекулы воды 0,0000000003 м.</vt:lpstr>
      <vt:lpstr>Стандартный вид числа</vt:lpstr>
      <vt:lpstr>Стандартным видом числа а называют его запись в виде : а0 · 10n, где 1 ≤ а0 &lt; 10,  n – целое число. Число n называется порядком числа а.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Галина</dc:creator>
  <cp:lastModifiedBy>Галина</cp:lastModifiedBy>
  <cp:revision>9</cp:revision>
  <dcterms:created xsi:type="dcterms:W3CDTF">2014-11-18T19:50:07Z</dcterms:created>
  <dcterms:modified xsi:type="dcterms:W3CDTF">2014-11-19T18:00:55Z</dcterms:modified>
</cp:coreProperties>
</file>