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276" r:id="rId3"/>
    <p:sldId id="292" r:id="rId4"/>
    <p:sldId id="257" r:id="rId5"/>
    <p:sldId id="291" r:id="rId6"/>
    <p:sldId id="287" r:id="rId7"/>
    <p:sldId id="285" r:id="rId8"/>
    <p:sldId id="284" r:id="rId9"/>
    <p:sldId id="271" r:id="rId10"/>
    <p:sldId id="294" r:id="rId11"/>
    <p:sldId id="297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F3C3B-96A3-41D1-810D-1878B234607B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CFAE-51DA-45E1-8963-6F1F4A137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2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A0DAD6-87F0-431C-B09A-1F426D415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8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3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2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9FA4-D3D1-4FFD-9BCE-4FAA4303E9C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AD9D-942A-467A-840F-56BE68000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картинки\fokina_l__p__shablon_prezentacii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Documents and Settings\Галина Ивановна\Рабочий стол\фото о дружбе\94fa5f4762944c269c395a17c14145d0_968881805eb7320dd8546e05f52f9ce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1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Pictures\академик понтряг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6624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2050" y="72633"/>
            <a:ext cx="3992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Лев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Семёнович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Понтрягин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221862"/>
            <a:ext cx="4432498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SzPct val="150000"/>
            </a:pPr>
            <a:r>
              <a:rPr lang="ru-RU" altLang="ru-RU" sz="3100" b="1" i="1" dirty="0" smtClean="0">
                <a:solidFill>
                  <a:srgbClr val="FF0000"/>
                </a:solidFill>
              </a:rPr>
              <a:t>Дружба</a:t>
            </a:r>
            <a:r>
              <a:rPr lang="en-US" altLang="ru-RU" sz="31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100" b="1" i="1" dirty="0" smtClean="0">
                <a:solidFill>
                  <a:srgbClr val="FF0000"/>
                </a:solidFill>
              </a:rPr>
              <a:t>- </a:t>
            </a: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alt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чудо </a:t>
            </a: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всегда,</a:t>
            </a:r>
            <a:endParaRPr lang="en-US" alt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ct val="20000"/>
              </a:spcBef>
              <a:buSzPct val="150000"/>
            </a:pP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alt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открытий для всех таящее,</a:t>
            </a:r>
          </a:p>
          <a:p>
            <a:pPr lvl="0">
              <a:spcBef>
                <a:spcPct val="20000"/>
              </a:spcBef>
              <a:buSzPct val="150000"/>
            </a:pP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беда </a:t>
            </a:r>
            <a:r>
              <a:rPr lang="en-US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беда,                       </a:t>
            </a:r>
          </a:p>
          <a:p>
            <a:pPr lvl="0">
              <a:spcBef>
                <a:spcPct val="20000"/>
              </a:spcBef>
              <a:buSzPct val="150000"/>
            </a:pPr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 друзья настоящие.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4578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52864">
            <a:off x="-88573" y="113112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</a:rPr>
              <a:t>Я и мои друзья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надежда\Desktop\картинки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6696"/>
            <a:ext cx="4372029" cy="43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ежда\Desktop\картинк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926"/>
            <a:ext cx="7344815" cy="59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64375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05275" cy="2979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inniethePoo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05275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534803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4105275" cy="312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aza_Malysh&amp;Karl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4105275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38273">
            <a:off x="360181" y="304951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75000"/>
                  </a:schemeClr>
                </a:solidFill>
              </a:rPr>
              <a:t>Я и мои друзья</a:t>
            </a:r>
            <a:endParaRPr lang="ru-RU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надежда\Desktop\картинки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6696"/>
            <a:ext cx="4372029" cy="43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дежда\фото 1 кл\PICT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45" y="2106696"/>
            <a:ext cx="5825729" cy="436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715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3" y="2829954"/>
            <a:ext cx="3143153" cy="3672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930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Круг  радости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Здравствуй, друг, вот и я!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Мы- хорошие друзья!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надежда\Desktop\картинк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1" y="3299557"/>
            <a:ext cx="4593029" cy="324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Дружба начинается </a:t>
            </a:r>
            <a:b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улыбки</a:t>
            </a:r>
          </a:p>
        </p:txBody>
      </p:sp>
      <p:pic>
        <p:nvPicPr>
          <p:cNvPr id="2053" name="Picture 5" descr="1а19149033117_0lik_ru_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780928"/>
            <a:ext cx="2484438" cy="357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4" name="Picture 26" descr="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76250"/>
            <a:ext cx="1162050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00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653136"/>
            <a:ext cx="2233613" cy="184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28134">
            <a:off x="250825" y="333375"/>
            <a:ext cx="1428750" cy="143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C:\Documents and Settings\Галина Ивановна\Рабочий стол\фото о дружбе\4a997e45-5d25-c394-2635-eefb66cc8eb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36912"/>
            <a:ext cx="2857520" cy="35283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53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8856984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Вопросы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обсуждения.</a:t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 о дружбе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16831"/>
            <a:ext cx="8037264" cy="451254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**  Что такое дружба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** Какими качествами должен обладать настоящий друг?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** Какой я друг?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** Трудно ли быть другом?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100" name="Picture 21" descr="C:\Documents and Settings\Игорек\Application Data\Microsoft\Media Catalog\Downloaded Clips\cl86\j03369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6256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бабочк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2477" flipH="1">
            <a:off x="-206322" y="105424"/>
            <a:ext cx="16764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Documents and Settings\Игорек\Application Data\Microsoft\Media Catalog\Downloaded Clips\cl86\j03369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0" y="4157464"/>
            <a:ext cx="16256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2165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6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Объект 3"/>
          <p:cNvSpPr>
            <a:spLocks noGrp="1"/>
          </p:cNvSpPr>
          <p:nvPr>
            <p:ph sz="half" idx="1"/>
          </p:nvPr>
        </p:nvSpPr>
        <p:spPr>
          <a:xfrm>
            <a:off x="165646" y="4509120"/>
            <a:ext cx="8712968" cy="194411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Tx/>
              <a:buSzPct val="150000"/>
              <a:buFont typeface="Webdings" pitchFamily="18" charset="2"/>
              <a:buChar char="ÿ"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en-US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б</a:t>
            </a:r>
            <a:r>
              <a:rPr lang="ru-RU" alt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лизкие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отношения, </a:t>
            </a:r>
          </a:p>
          <a:p>
            <a:pPr marL="0" indent="0" eaLnBrk="1" hangingPunct="1">
              <a:buClrTx/>
              <a:buSzPct val="150000"/>
              <a:buFont typeface="Wingdings 2" pitchFamily="18" charset="2"/>
              <a:buNone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основанные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взаимном доверии, </a:t>
            </a:r>
            <a:endParaRPr lang="en-US" alt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Tx/>
              <a:buSzPct val="150000"/>
              <a:buFont typeface="Wingdings 2" pitchFamily="18" charset="2"/>
              <a:buNone/>
            </a:pPr>
            <a:r>
              <a:rPr lang="en-US" alt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преданности</a:t>
            </a:r>
            <a:r>
              <a:rPr lang="en-US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общности</a:t>
            </a:r>
            <a:r>
              <a:rPr lang="en-US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r>
              <a:rPr lang="en-US" alt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37113" indent="0">
              <a:buNone/>
            </a:pPr>
            <a:r>
              <a:rPr lang="en-US" altLang="ru-RU" sz="1900" dirty="0" smtClean="0">
                <a:solidFill>
                  <a:srgbClr val="C00000"/>
                </a:solidFill>
              </a:rPr>
              <a:t>С.И. </a:t>
            </a:r>
            <a:r>
              <a:rPr lang="en-US" altLang="ru-RU" sz="1900" dirty="0" err="1" smtClean="0">
                <a:solidFill>
                  <a:srgbClr val="C00000"/>
                </a:solidFill>
              </a:rPr>
              <a:t>Ожегов</a:t>
            </a:r>
            <a:endParaRPr lang="ru-RU" altLang="ru-RU" sz="19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10" y="1628800"/>
            <a:ext cx="8358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</a:rPr>
              <a:t>Каждый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знает</a:t>
            </a:r>
            <a:r>
              <a:rPr lang="en-US" sz="3200" b="1" i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М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ожет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быть</a:t>
            </a:r>
            <a:r>
              <a:rPr lang="en-US" sz="3200" b="1" i="1" dirty="0" smtClean="0">
                <a:solidFill>
                  <a:srgbClr val="0070C0"/>
                </a:solidFill>
              </a:rPr>
              <a:t>, и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спрашивать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смешно</a:t>
            </a:r>
            <a:r>
              <a:rPr lang="en-US" sz="3200" b="1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Н</a:t>
            </a:r>
            <a:r>
              <a:rPr lang="en-US" sz="3200" b="1" i="1" dirty="0" smtClean="0">
                <a:solidFill>
                  <a:srgbClr val="0070C0"/>
                </a:solidFill>
              </a:rPr>
              <a:t>у а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все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же</a:t>
            </a:r>
            <a:r>
              <a:rPr lang="en-US" sz="3200" b="1" i="1" dirty="0" smtClean="0">
                <a:solidFill>
                  <a:srgbClr val="0070C0"/>
                </a:solidFill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что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обозначает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это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слово</a:t>
            </a:r>
            <a:r>
              <a:rPr lang="en-US" sz="3200" b="1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З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начит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что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оно</a:t>
            </a:r>
            <a:r>
              <a:rPr lang="en-US" sz="3200" b="1" i="1" dirty="0" smtClean="0">
                <a:solidFill>
                  <a:srgbClr val="0070C0"/>
                </a:solidFill>
              </a:rPr>
              <a:t>?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1" descr="C:\Documents and Settings\Игорек\Application Data\Microsoft\Media Catalog\Downloaded Clips\cl86\j03369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60" y="4481815"/>
            <a:ext cx="16256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пословицу</a:t>
            </a:r>
          </a:p>
        </p:txBody>
      </p:sp>
      <p:sp>
        <p:nvSpPr>
          <p:cNvPr id="2253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 ИМЕТЬ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СЕБЯ НЕ ЖАЛЕТЬ.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КАК СТЕКЛО: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РАЗОБЬЁШЬ- НЕ СЛОЖИШЬ.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886075" cy="288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00438"/>
            <a:ext cx="2732088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картинки\fokina_l__p__shablon_prezentacii-4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952" y="19168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Другом быть трудно,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926" y="371703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тать другом-</a:t>
            </a:r>
          </a:p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         большая работа.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надежда\картинки к презентациям\с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12" y="3056344"/>
            <a:ext cx="1941708" cy="190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0091" y="170803"/>
            <a:ext cx="870853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en-US" alt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6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164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Дружба начинается  с улыбки</vt:lpstr>
      <vt:lpstr>     Вопросы для обсуждения. Поговорим о дружбе    </vt:lpstr>
      <vt:lpstr> Что такое дружба? </vt:lpstr>
      <vt:lpstr>Угадай пословицу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Julija</cp:lastModifiedBy>
  <cp:revision>58</cp:revision>
  <dcterms:created xsi:type="dcterms:W3CDTF">2014-01-04T10:00:25Z</dcterms:created>
  <dcterms:modified xsi:type="dcterms:W3CDTF">2015-03-08T19:16:34Z</dcterms:modified>
</cp:coreProperties>
</file>