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24920B-63AD-4E29-AE9E-B62B6B267E8B}" type="datetimeFigureOut">
              <a:rPr lang="ru-RU" smtClean="0"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80D4AF-E923-4253-838C-284C8360F4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Правильное питание.</a:t>
            </a:r>
            <a:endParaRPr lang="ru-RU" sz="4800" dirty="0">
              <a:solidFill>
                <a:srgbClr val="0070C0"/>
              </a:solidFill>
            </a:endParaRPr>
          </a:p>
        </p:txBody>
      </p:sp>
      <p:pic>
        <p:nvPicPr>
          <p:cNvPr id="8" name="Содержимое 7" descr="1250343229_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3" y="1500174"/>
            <a:ext cx="7286676" cy="5143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B0HSgzppc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501122" cy="635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001056" cy="351155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Большинство современных людей , допускают ряд ошибок , в своём питании, если вы заботитесь о своём здоровье , выбирайте только проверенные продукты, с максимальным содержанием полезных веществ 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Будьте здоровы!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2" name="Picture 4" descr="C:\Documents and Settings\Егор\Рабочий стол\пп\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928934"/>
            <a:ext cx="4572032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sz="quarter" idx="2"/>
          </p:nvPr>
        </p:nvSpPr>
        <p:spPr>
          <a:xfrm>
            <a:off x="214282" y="214290"/>
            <a:ext cx="4857784" cy="635798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Питание –один из важнейших факторов здоровья человека и его правильного физического развития 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Вклад питания , в поддержании здоровья человека , переоценить невозможно. Еда, поступая в организм, выполняет огромное количество  разнообразных функций.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Прежде всего, пища- это источник энергии , для нашего организма, за счёт которой мы живём</a:t>
            </a:r>
          </a:p>
          <a:p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9" name="Содержимое 18" descr="5c7e1dfc0fc1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286380" y="357166"/>
            <a:ext cx="3429024" cy="60722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113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Пища – это кладовая строительных элементов , для нашего организма 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9" name="Содержимое 8" descr="223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2643182"/>
            <a:ext cx="7286676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401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Также пища служит источником витаминов , минералов и других биологически активных веществ . Несмотря на их небольшие количества в нашем рационе, они выполняют огромную функцию в жизнеобеспечении нашего организма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Documents and Settings\Егор\Рабочий стол\364304_93707-7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714728"/>
            <a:ext cx="5480064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358246" cy="492922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Организм человека имеет уникальное свойство , максимально приспосабливаться  к окружающим условиям жизни, однако длительно  недополучая основные компоненты питания, организм  работает в экстренном режиме –  на износ. Этот период , может длительное время никак не сказываться на самочувствии человека , однако резервы организма небезграничны . Со временем ,это приведёт к развитию различных заболеваний , которые во многом связаны с нарушением в питании 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3075" name="Picture 3" descr="C:\Documents and Settings\Егор\Рабочий стол\34-3енсывас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929198"/>
            <a:ext cx="2546361" cy="1668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Егор\Рабочий стол\x_0f3d99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689" y="285728"/>
            <a:ext cx="7671773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3829080" cy="621510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Именно поэтому , необходимо уделять существенное внимание РАЦИОНАЛЬНОМУ ПИТАНИЮ 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Это физиологически полноценное питание , которое удовлетворяет 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ru-RU" dirty="0" smtClean="0">
                <a:solidFill>
                  <a:srgbClr val="0070C0"/>
                </a:solidFill>
              </a:rPr>
              <a:t> энергетическим , пластическим и биохимическим потребностям организма.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Documents and Settings\Егор\Рабочий стол\ty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14290"/>
            <a:ext cx="4656562" cy="6500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3857652" cy="635798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 основе рационального питания лежат три принципа 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умеренность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разнообразие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режим приёма пищи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Разнообразие продуктов питания , складывается из различных комбинаций пищевых веществ таких как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ru-RU" dirty="0" smtClean="0">
                <a:solidFill>
                  <a:srgbClr val="0070C0"/>
                </a:solidFill>
              </a:rPr>
              <a:t> белки, жиры , углеводы, витамины , минеральные компоненты , вода 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7" name="Picture 3" descr="C:\Documents and Settings\Егор\Рабочий стол\пп\50922568_img_16540451_1877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0"/>
            <a:ext cx="47625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74638"/>
            <a:ext cx="8286808" cy="47974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Исследования показали , что при двухразовом питании, нарушение со стороны работы желудочно-кишечного тракта, значительно больше , чем при трёх или четырёхразовом питании 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Это объясняется обилием одновременно принимаемой пищи , при двухразовом питании .  Нерациональное питание как и избыточное , так и недостаточное , вредно отражается на состоянии здоровья взрослых и детей.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Содержимое 6" descr="homereatingsub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286512" y="4670423"/>
            <a:ext cx="2428892" cy="21875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196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Правильное питание.</vt:lpstr>
      <vt:lpstr>Презентация PowerPoint</vt:lpstr>
      <vt:lpstr>Пища – это кладовая строительных элементов , для нашего организма </vt:lpstr>
      <vt:lpstr>Также пища служит источником витаминов , минералов и других биологически активных веществ . Несмотря на их небольшие количества в нашем рационе, они выполняют огромную функцию в жизнеобеспечении нашего организма </vt:lpstr>
      <vt:lpstr>Организм человека имеет уникальное свойство , максимально приспосабливаться  к окружающим условиям жизни, однако длительно  недополучая основные компоненты питания, организм  работает в экстренном режиме –  на износ. Этот период , может длительное время никак не сказываться на самочувствии человека , однако резервы организма небезграничны . Со временем ,это приведёт к развитию различных заболеваний , которые во многом связаны с нарушением в питании .</vt:lpstr>
      <vt:lpstr>Презентация PowerPoint</vt:lpstr>
      <vt:lpstr>Презентация PowerPoint</vt:lpstr>
      <vt:lpstr>Презентация PowerPoint</vt:lpstr>
      <vt:lpstr>Исследования показали , что при двухразовом питании, нарушение со стороны работы желудочно-кишечного тракта, значительно больше , чем при трёх или четырёхразовом питании . Это объясняется обилием одновременно принимаемой пищи , при двухразовом питании .  Нерациональное питание как и избыточное , так и недостаточное , вредно отражается на состоянии здоровья взрослых и детей.</vt:lpstr>
      <vt:lpstr>Презентация PowerPoint</vt:lpstr>
      <vt:lpstr>Большинство современных людей , допускают ряд ошибок , в своём питании, если вы заботитесь о своём здоровье , выбирайте только проверенные продукты, с максимальным содержанием полезных веществ . Будьте здоровы! 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Правильное питание.</dc:title>
  <dc:creator>1</dc:creator>
  <cp:lastModifiedBy>ДООЦ</cp:lastModifiedBy>
  <cp:revision>11</cp:revision>
  <dcterms:created xsi:type="dcterms:W3CDTF">2013-04-06T14:50:12Z</dcterms:created>
  <dcterms:modified xsi:type="dcterms:W3CDTF">2013-04-07T02:55:41Z</dcterms:modified>
</cp:coreProperties>
</file>