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9" r:id="rId11"/>
    <p:sldId id="280" r:id="rId12"/>
    <p:sldId id="267" r:id="rId13"/>
    <p:sldId id="268" r:id="rId14"/>
    <p:sldId id="270" r:id="rId15"/>
    <p:sldId id="273" r:id="rId16"/>
    <p:sldId id="274" r:id="rId17"/>
    <p:sldId id="278" r:id="rId18"/>
    <p:sldId id="275" r:id="rId19"/>
    <p:sldId id="276" r:id="rId20"/>
    <p:sldId id="277" r:id="rId21"/>
    <p:sldId id="281" r:id="rId22"/>
    <p:sldId id="282" r:id="rId23"/>
    <p:sldId id="283" r:id="rId24"/>
    <p:sldId id="284" r:id="rId25"/>
    <p:sldId id="291" r:id="rId26"/>
    <p:sldId id="285" r:id="rId27"/>
    <p:sldId id="286" r:id="rId28"/>
    <p:sldId id="287" r:id="rId29"/>
    <p:sldId id="288" r:id="rId30"/>
    <p:sldId id="290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1%84%D0%BE%D1%82%D0%BE%20%D0%BA%D0%B0%D1%82%D1%8E%D1%88%D0%B8%20%D0%B2%D0%BE%D0%B2%20%D0%B4%D0%BE1943&amp;pos=6&amp;uinfo=ww-1903-wh-986-fw-1678-fh-598-pd-1&amp;rpt=simage&amp;img_url=http://topwar.ru/uploads/posts/2010-07/1278062453_89354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source=wiz&amp;text=%D1%84%D0%BE%D1%82%D0%BE%20%D0%B3%D0%BE%D1%81%D0%BF%D0%B8%D1%82%D0%B0%D0%BB%D0%B5%D0%B9%20%D0%B2%D0%BE%D0%B2&amp;noreask=1&amp;pos=15&amp;rpt=simage&amp;lr=47&amp;uinfo=ww-1903-wh-986-fw-1678-fh-598-pd-1&amp;img_url=http://noginsk-sch28.edusite.ru/images/clip_image006.jpg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images.yandex.ru/yandsearch?p=4&amp;text=%D0%BA%D0%B0%D1%80%D1%82%D0%B8%D0%BD%D0%BA%D0%B0%20%D0%BD%D0%B0%209%20%D0%BC%D0%B0%D1%8F&amp;pos=128&amp;uinfo=ww-1903-wh-986-fw-1678-fh-598-pd-1&amp;rpt=simage&amp;img_url=http://i073.radikal.ru/1005/ca/29c85b9c962c.gi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ec/%D0%9D%D0%98%D0%A2%D0%95%D0%9B" TargetMode="External"/><Relationship Id="rId2" Type="http://schemas.openxmlformats.org/officeDocument/2006/relationships/hyperlink" Target="http://nnov.ec/%D0%90%D0%B2%D0%B8%D0%B0%D0%BD%D0%B0%D0%BB%D0%B5%D1%82_4_%D0%BD%D0%BE%D1%8F%D0%B1%D1%80%D1%8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nnov.ec/%D0%93%D0%90%D0%97" TargetMode="External"/><Relationship Id="rId4" Type="http://schemas.openxmlformats.org/officeDocument/2006/relationships/hyperlink" Target="http://nnov.ec/%D0%94%D0%B2%D0%B8%D0%B3%D0%B0%D1%82%D0%B5%D0%BB%D1%8C_%D0%A0%D0%B5%D0%B2%D0%BE%D0%BB%D1%8E%D1%86%D0%B8%D0%B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0891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Бронетранспортёры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Т-60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БА-64</a:t>
            </a:r>
            <a:endParaRPr lang="ru-RU" sz="5400" dirty="0"/>
          </a:p>
        </p:txBody>
      </p:sp>
      <p:pic>
        <p:nvPicPr>
          <p:cNvPr id="7" name="Picture 2" descr="C:\Users\User\Videos\Pictures\т 6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9"/>
            <a:ext cx="3521075" cy="4032448"/>
          </a:xfrm>
          <a:prstGeom prst="rect">
            <a:avLst/>
          </a:prstGeom>
          <a:noFill/>
        </p:spPr>
      </p:pic>
      <p:pic>
        <p:nvPicPr>
          <p:cNvPr id="8" name="Picture 2" descr="C:\Users\User\Videos\Pictures\ba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772816"/>
            <a:ext cx="3521075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Автомобили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ГАЗ-АА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ГАЗ-64</a:t>
            </a:r>
            <a:endParaRPr lang="ru-RU" sz="5400" dirty="0"/>
          </a:p>
        </p:txBody>
      </p:sp>
      <p:pic>
        <p:nvPicPr>
          <p:cNvPr id="7" name="Picture 2" descr="C:\Users\User\Videos\Pictures\0006_9ongi7awgpgccs8o8sgoks4gc_ejcuplo1l0oo0sk8c40s8osc4_th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3521075" cy="4104455"/>
          </a:xfrm>
          <a:prstGeom prst="rect">
            <a:avLst/>
          </a:prstGeom>
          <a:noFill/>
        </p:spPr>
      </p:pic>
      <p:pic>
        <p:nvPicPr>
          <p:cNvPr id="8" name="Picture 2" descr="C:\Users\User\Videos\Pictures\gaz-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700808"/>
            <a:ext cx="3521075" cy="3888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3493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Старейший судостроительный завод «Красное Сормово» (№ 112) в кооперации с Автозаводом, заводом фрезерных станков,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Выксунским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Кулебакским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металлургическими заводами и другими предприятиями в соответствии с постановлением ГКО № 1-сс начал производство средних танков Т-34. Первые танки ушли под Москву уже в октябре 1941 года.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Videos\Pictures\12302_69j1yokszfok4cskwos4w4osc_ejcuplo1l0oo0sk8c40s8osc4_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5338"/>
            <a:ext cx="8100392" cy="52673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70124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годы Великой Отечественной войны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сормовский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завод поставил фронту 10 тысяч 159 танков (10,2% союзного производства), 22 подводные лодки (43%).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9699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Машиностроительный завод им. И.В. Сталина (№ 92) в годы войны был лидером производства артиллерийских систем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3493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за первые 2,5 года войны было спроектировано 27 образцов различных орудий. Снаряды, выпущенные из 57-миллиметровой пушки ЗИС-2, прошивали немецкий танк насквозь и улетали дальше. Точность попадания в цель была настолько велика, что из пушки можно было поразить отдельно стоящего человека. В феврале 1942 года в массовое производство была запущена пушка ЗИС-3. Легкая и маневренная, простая в обслуживании и в бою, и на марше, она получила большое признание в армии.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Во время Великой Отечественной войны была выпущена 101 тысяча 673 орудия (23,9% союзного производства). 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</a:rPr>
              <a:t>Пушки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ЗИС-3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ЗИС-2</a:t>
            </a:r>
            <a:endParaRPr lang="ru-RU" sz="5400" dirty="0"/>
          </a:p>
        </p:txBody>
      </p:sp>
      <p:pic>
        <p:nvPicPr>
          <p:cNvPr id="7" name="Picture 2" descr="C:\Users\User\Videos\Pictures\gfjhk1_7pipak56mccg4gw08swwkwg84_ejcuplo1l0oo0sk8c40s8osc4_th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3521075" cy="4176464"/>
          </a:xfrm>
          <a:prstGeom prst="rect">
            <a:avLst/>
          </a:prstGeom>
          <a:noFill/>
        </p:spPr>
      </p:pic>
      <p:pic>
        <p:nvPicPr>
          <p:cNvPr id="8" name="Picture 2" descr="C:\Users\User\Videos\Pictures\зис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556793"/>
            <a:ext cx="3521075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973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выполнении военных заказов участвовал и авиационный завод им. С. Орджоникидзе (№ 21), выпускавший в 1941 году боевые истребители ЛАГГ-3.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C00000"/>
                </a:solidFill>
              </a:rPr>
              <a:t>ЛАГГ-3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Videos\Pictures\лагг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87679"/>
            <a:ext cx="7239000" cy="38638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Война 1941-1945 года в истории Нижнего Новгорода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Выполнили учащиеся </a:t>
            </a:r>
            <a:r>
              <a:rPr lang="ru-RU" sz="2800" dirty="0" smtClean="0">
                <a:solidFill>
                  <a:srgbClr val="002060"/>
                </a:solidFill>
              </a:rPr>
              <a:t>3а</a:t>
            </a:r>
            <a:r>
              <a:rPr lang="ru-RU" sz="2800" dirty="0" smtClean="0">
                <a:solidFill>
                  <a:srgbClr val="002060"/>
                </a:solidFill>
              </a:rPr>
              <a:t> класса гимназии №50 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</a:rPr>
              <a:t>Самолёты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ЛА-7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ЛА-5</a:t>
            </a:r>
            <a:endParaRPr lang="ru-RU" sz="5400" dirty="0"/>
          </a:p>
        </p:txBody>
      </p:sp>
      <p:pic>
        <p:nvPicPr>
          <p:cNvPr id="1026" name="Picture 2" descr="C:\Users\User\Videos\Pictures\ла 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47" y="1711325"/>
            <a:ext cx="3497580" cy="4114800"/>
          </a:xfrm>
          <a:prstGeom prst="rect">
            <a:avLst/>
          </a:prstGeom>
          <a:noFill/>
        </p:spPr>
      </p:pic>
      <p:pic>
        <p:nvPicPr>
          <p:cNvPr id="5" name="Picture 2" descr="C:\Users\User\Videos\Pictures\ла 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84784"/>
            <a:ext cx="4104456" cy="424847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27731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Авиационная промышленность области дала фронту 16 тысяч 324 боевых самолета (26% общесоюзного производства истребителей). </a:t>
            </a:r>
            <a:b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1943 году специалисты авиационного завода им. С. Орджоникидзе разработали и успешно применяли способ восстановления самолетов, потерпевших аварию, ремонт которых до этого считался невозможным. 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26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Радиотелефонный завод им. В.И.Ленина изготовлял </a:t>
            </a:r>
            <a:r>
              <a:rPr lang="ru-RU" dirty="0" err="1" smtClean="0">
                <a:solidFill>
                  <a:srgbClr val="C00000"/>
                </a:solidFill>
              </a:rPr>
              <a:t>армейско-фронтовые</a:t>
            </a:r>
            <a:r>
              <a:rPr lang="ru-RU" dirty="0" smtClean="0">
                <a:solidFill>
                  <a:srgbClr val="C00000"/>
                </a:solidFill>
              </a:rPr>
              <a:t>, дивизионные радиостанции для самолетов и кораблей. Он был поставщиком переговорных устройств для всех видов военной техники.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20530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Завод «Красная Этна», производивший крепежные изделия, пружины, проволоку, обеспечивал все промышленные предприятия страны лентой холодного проката. 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Завод им. М.В. Фрунзе освоил выпуск радиостанций для танков, самоходных установок и бронетехники. 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20530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1943 г. главным поставщиком установок реактивной артиллерии («катюш») был завод фрезерных станков. Осенью 1941 г. на фронт было отправлено 14 дивизионов (117 установок) реактивной артиллерии. Они сыграли огромную роль в разгроме немецко-фашистских войск под Москвой.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umkiev.com/attachments/11351d1271684718-1268917127_999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756084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08721"/>
            <a:ext cx="6255488" cy="158417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первых же дней ожесточенных сражений Горьковской области пришлось принимать и лечить огромное количество раненых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332656"/>
            <a:ext cx="6255488" cy="5760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Лечение в городе Горьком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rusempire.ru/gallery/pictures/51/CEC8E59A345A-5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6192688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20530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разные периоды войны в Горьковской области функционировал 171 эвакогоспиталь на 71640 коек (включая 28 передислоцированных из других областей), где находились на излечении 422 тысячи 949 красноармейцев. 9 октября 1941 года был образован областной комитет помощи раненым бойцам и командирам Красной армии.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42048" cy="613329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годы Великой Отечественной войны горьковские колхозники сдали государству около 70 миллионов пудов хлеба, десятки тысяч тонн картофеля, овощей, тысячи тонн мяса, масла, молока и другой продукции.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Герои-горьковчане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Достойный вклад в общенародное дело Победы внесли трудящиеся Горьковской области. Более 300 горьковчан были удостоены за ратные подвиги высшей награды Родины – звания Героя Советского Союза. Большинство из них получили это звание в годы Великой Отечественной войны: </a:t>
            </a:r>
          </a:p>
          <a:p>
            <a:pPr lvl="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1941 г. – 3 чел.; </a:t>
            </a:r>
          </a:p>
          <a:p>
            <a:pPr lvl="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1942 г. – 7 чел.; </a:t>
            </a:r>
          </a:p>
          <a:p>
            <a:pPr lvl="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1943 г. – 54 чел.; </a:t>
            </a:r>
          </a:p>
          <a:p>
            <a:pPr lvl="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1944 г. – 89 чел.; </a:t>
            </a:r>
          </a:p>
          <a:p>
            <a:pPr lvl="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1945 г. – 115 чел.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11144" cy="219228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за время Великой Отечественной войны военкоматами Горьковской области было мобилизовано на фронт 822 тысячи горьковчан.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Videos\Pictures\10194-3-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42" y="2276872"/>
            <a:ext cx="7152515" cy="42287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117072"/>
          </a:xfrm>
        </p:spPr>
        <p:txBody>
          <a:bodyPr>
            <a:normAutofit/>
          </a:bodyPr>
          <a:lstStyle/>
          <a:p>
            <a:pPr algn="just"/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36.radikal.ru/1005/db/ae06ca280efc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770485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27731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Горький как крупный </a:t>
            </a:r>
            <a:r>
              <a:rPr lang="ru-RU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промышленный центр страны попал в поле зрения агрессора еще в период разработки им плана разгрома СССР, известного под названием «Барбаросса». </a:t>
            </a:r>
            <a:br>
              <a:rPr lang="ru-RU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Согласно ему немцы рассчитывали в первых числах сентября 1941 года захватить Москву, а в начале октября – вступить в город Горький. </a:t>
            </a:r>
            <a:br>
              <a:rPr lang="ru-RU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34932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22 октября 1941 года ГКО 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принял решение об образовании в 46-ти городах комитетов обороны, в том числе и в городе Горьком. 23 октября в городе Горьком был создан Горьковский городской комитет обороны. Возглавил его первый секретарь Горьковского обкома и горкома ВКП(б) Михаил Иванович Родионов. ГГКО – местный чрезвычайный орган руководства в условиях военного времени. Он объединял гражданскую и военную власть в городе и области. Выполнение решений ГГКО было беспрекословным. 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endParaRPr lang="ru-RU" sz="27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897880" cy="20162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Особой заботой ГГКО было строительство оборонительных рубежей, которое было начато в октябре 1941 года. К 10 ноября было решено построить Горьковский оборонительный обвод, в срок до 15 ноября – оборонительные рубежи по левому берегу Волги, по реке Оке с обводом для обороны города Мурома.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72816"/>
            <a:ext cx="5897880" cy="327112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026" name="Picture 2" descr="C:\Users\User\Videos\Pictures\i0MB5B22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7056784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3493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началом войны противовоздушная оборона города Горького приобрела первостепенное значение. Первый налет на город был совершен вражеской авиацией </a:t>
            </a:r>
            <a:r>
              <a:rPr lang="ru-RU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Авианалет 4 ноября"/>
              </a:rPr>
              <a:t>с 4 на 5 ноября 1941 года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нем участвовали группы бомбардировщиков «Хейнкель-111», «Юнкерс-88», всего до 150 самолетов. К городу прорвались лишь 11. Однако и они причинили значительный ущерб </a:t>
            </a:r>
            <a:r>
              <a:rPr lang="ru-RU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НИТЕЛ"/>
              </a:rPr>
              <a:t>заводам им. В.И. Ленина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Двигатель Революции"/>
              </a:rPr>
              <a:t>«Двигателю революции»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ГАЗ"/>
              </a:rPr>
              <a:t>автомобильному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Налет повторился с 5 на 6 ноября ( из 150 самолетов – 14 прорвались). Они нанесли урон населению и ряду цехов Автозавода. Во время бомбардировки в эти дни было убито 127 человек, тяжело ранено – 176, легко – 195. После этих налетов Горьковский бригадный район ПВО, охранявший город, был введен в состав действующей Красной армии.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27731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 сильный ущерб был причинен Автозаводу. Было разрушено и повреждено 50 зданий и сооружений. </a:t>
            </a:r>
            <a:b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35 тысяч горьковчан пришли восстанавливать лежащие в развалинах корпуса Автозавода и сумели сделать это всего за 100 дней. </a:t>
            </a:r>
            <a:b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Помощь в ликвидации повреждений Автозавода и его поселков оказали все районы города Горького и области. 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27731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Крупнейшее предприятие нашей области – Горьковский автомобильный завод – становится в годы Великой Отечественной войны одним из универсальных в стране. Здесь выпускались танки Т-60 и Т-70 (этот танк сконструирован на заводе), танковые моторы, бронеавтомобили, самоходки, минометы, бронебойные и реактивные снаряды для «катюш». Продолжалось производство автомобилей, в том числе повышенной проходимости, с двумя ведущими осями. В 1942 году прямо с завода полуторки ГАЗ-АА направлялись на фронт. Они первыми выходили на едва окрепший лед Ладожского озера и последними сходили с его ледяных трасс. 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</TotalTime>
  <Words>928</Words>
  <Application>Microsoft Office PowerPoint</Application>
  <PresentationFormat>Экран (4:3)</PresentationFormat>
  <Paragraphs>44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Изящная</vt:lpstr>
      <vt:lpstr>Презентация PowerPoint</vt:lpstr>
      <vt:lpstr>Война 1941-1945 года в истории Нижнего Новгорода</vt:lpstr>
      <vt:lpstr>Всего за время Великой Отечественной войны военкоматами Горьковской области было мобилизовано на фронт 822 тысячи горьковчан.  </vt:lpstr>
      <vt:lpstr>Горький как крупный промышленный центр страны попал в поле зрения агрессора еще в период разработки им плана разгрома СССР, известного под названием «Барбаросса».  Согласно ему немцы рассчитывали в первых числах сентября 1941 года захватить Москву, а в начале октября – вступить в город Горький.  </vt:lpstr>
      <vt:lpstr>22 октября 1941 года ГКО принял решение об образовании в 46-ти городах комитетов обороны, в том числе и в городе Горьком. 23 октября в городе Горьком был создан Горьковский городской комитет обороны. Возглавил его первый секретарь Горьковского обкома и горкома ВКП(б) Михаил Иванович Родионов. ГГКО – местный чрезвычайный орган руководства в условиях военного времени. Он объединял гражданскую и военную власть в городе и области. Выполнение решений ГГКО было беспрекословным.  </vt:lpstr>
      <vt:lpstr>Особой заботой ГГКО было строительство оборонительных рубежей, которое было начато в октябре 1941 года. К 10 ноября было решено построить Горьковский оборонительный обвод, в срок до 15 ноября – оборонительные рубежи по левому берегу Волги, по реке Оке с обводом для обороны города Мурома.  </vt:lpstr>
      <vt:lpstr>С началом войны противовоздушная оборона города Горького приобрела первостепенное значение. Первый налет на город был совершен вражеской авиацией с 4 на 5 ноября 1941 года. В нем участвовали группы бомбардировщиков «Хейнкель-111», «Юнкерс-88», всего до 150 самолетов. К городу прорвались лишь 11. Однако и они причинили значительный ущерб заводам им. В.И. Ленина, «Двигателю революции», автомобильному. Налет повторился с 5 на 6 ноября ( из 150 самолетов – 14 прорвались). Они нанесли урон населению и ряду цехов Автозавода. Во время бомбардировки в эти дни было убито 127 человек, тяжело ранено – 176, легко – 195. После этих налетов Горьковский бригадный район ПВО, охранявший город, был введен в состав действующей Красной армии.  </vt:lpstr>
      <vt:lpstr>Особенно сильный ущерб был причинен Автозаводу. Было разрушено и повреждено 50 зданий и сооружений.  35 тысяч горьковчан пришли восстанавливать лежащие в развалинах корпуса Автозавода и сумели сделать это всего за 100 дней.  Помощь в ликвидации повреждений Автозавода и его поселков оказали все районы города Горького и области.  </vt:lpstr>
      <vt:lpstr>Крупнейшее предприятие нашей области – Горьковский автомобильный завод – становится в годы Великой Отечественной войны одним из универсальных в стране. Здесь выпускались танки Т-60 и Т-70 (этот танк сконструирован на заводе), танковые моторы, бронеавтомобили, самоходки, минометы, бронебойные и реактивные снаряды для «катюш». Продолжалось производство автомобилей, в том числе повышенной проходимости, с двумя ведущими осями. В 1942 году прямо с завода полуторки ГАЗ-АА направлялись на фронт. Они первыми выходили на едва окрепший лед Ладожского озера и последними сходили с его ледяных трасс.  </vt:lpstr>
      <vt:lpstr>Бронетранспортёры</vt:lpstr>
      <vt:lpstr>Автомобили</vt:lpstr>
      <vt:lpstr>Старейший судостроительный завод «Красное Сормово» (№ 112) в кооперации с Автозаводом, заводом фрезерных станков, Выксунским и Кулебакским металлургическими заводами и другими предприятиями в соответствии с постановлением ГКО № 1-сс начал производство средних танков Т-34. Первые танки ушли под Москву уже в октябре 1941 года.  </vt:lpstr>
      <vt:lpstr>Презентация PowerPoint</vt:lpstr>
      <vt:lpstr>За годы Великой Отечественной войны сормовский завод поставил фронту 10 тысяч 159 танков (10,2% союзного производства), 22 подводные лодки (43%). </vt:lpstr>
      <vt:lpstr>Машиностроительный завод им. И.В. Сталина (№ 92) в годы войны был лидером производства артиллерийских систем.</vt:lpstr>
      <vt:lpstr>за первые 2,5 года войны было спроектировано 27 образцов различных орудий. Снаряды, выпущенные из 57-миллиметровой пушки ЗИС-2, прошивали немецкий танк насквозь и улетали дальше. Точность попадания в цель была настолько велика, что из пушки можно было поразить отдельно стоящего человека. В феврале 1942 года в массовое производство была запущена пушка ЗИС-3. Легкая и маневренная, простая в обслуживании и в бою, и на марше, она получила большое признание в армии.  Во время Великой Отечественной войны была выпущена 101 тысяча 673 орудия (23,9% союзного производства).  </vt:lpstr>
      <vt:lpstr>Пушки</vt:lpstr>
      <vt:lpstr>В выполнении военных заказов участвовал и авиационный завод им. С. Орджоникидзе (№ 21), выпускавший в 1941 году боевые истребители ЛАГГ-3.  </vt:lpstr>
      <vt:lpstr>ЛАГГ-3</vt:lpstr>
      <vt:lpstr>Самолёты</vt:lpstr>
      <vt:lpstr>Авиационная промышленность области дала фронту 16 тысяч 324 боевых самолета (26% общесоюзного производства истребителей).  В 1943 году специалисты авиационного завода им. С. Орджоникидзе разработали и успешно применяли способ восстановления самолетов, потерпевших аварию, ремонт которых до этого считался невозможным. </vt:lpstr>
      <vt:lpstr>Радиотелефонный завод им. В.И.Ленина изготовлял армейско-фронтовые, дивизионные радиостанции для самолетов и кораблей. Он был поставщиком переговорных устройств для всех видов военной техники.  </vt:lpstr>
      <vt:lpstr>Завод «Красная Этна», производивший крепежные изделия, пружины, проволоку, обеспечивал все промышленные предприятия страны лентой холодного проката.  Завод им. М.В. Фрунзе освоил выпуск радиостанций для танков, самоходных установок и бронетехники.  </vt:lpstr>
      <vt:lpstr>До 1943 г. главным поставщиком установок реактивной артиллерии («катюш») был завод фрезерных станков. Осенью 1941 г. на фронт было отправлено 14 дивизионов (117 установок) реактивной артиллерии. Они сыграли огромную роль в разгроме немецко-фашистских войск под Москвой.  </vt:lpstr>
      <vt:lpstr>Презентация PowerPoint</vt:lpstr>
      <vt:lpstr>С первых же дней ожесточенных сражений Горьковской области пришлось принимать и лечить огромное количество раненых. </vt:lpstr>
      <vt:lpstr>В разные периоды войны в Горьковской области функционировал 171 эвакогоспиталь на 71640 коек (включая 28 передислоцированных из других областей), где находились на излечении 422 тысячи 949 красноармейцев. 9 октября 1941 года был образован областной комитет помощи раненым бойцам и командирам Красной армии. </vt:lpstr>
      <vt:lpstr>За годы Великой Отечественной войны горьковские колхозники сдали государству около 70 миллионов пудов хлеба, десятки тысяч тонн картофеля, овощей, тысячи тонн мяса, масла, молока и другой продукции.  </vt:lpstr>
      <vt:lpstr>Герои-горьковчане</vt:lpstr>
      <vt:lpstr>Спасибо за внимание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49</cp:revision>
  <dcterms:created xsi:type="dcterms:W3CDTF">2014-05-03T13:36:55Z</dcterms:created>
  <dcterms:modified xsi:type="dcterms:W3CDTF">2014-12-17T07:38:34Z</dcterms:modified>
</cp:coreProperties>
</file>