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7B54A-A170-4B73-BE05-E2D4F990AEB1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066C5-86F3-4EEF-ABA7-E18DBD1CD8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62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066C5-86F3-4EEF-ABA7-E18DBD1CD8C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893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&lt;Mode=SingleChoice&gt;&lt;Options=ABC&gt;&lt;Answer=B&gt;&lt;Score=2&gt;&lt;Time=0&gt;&lt;Property=Базовый&gt;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066C5-86F3-4EEF-ABA7-E18DBD1CD8C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536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&lt;Mode=SingleChoice&gt;&lt;Options=ABC&gt;&lt;Answer=A&gt;&lt;Score=2&gt;&lt;Time=0&gt;&lt;Property=Базовый&gt;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066C5-86F3-4EEF-ABA7-E18DBD1CD8C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971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&lt;Mode=SingleChoice&gt;&lt;Options=ABC&gt;&lt;Answer=C&gt;&lt;Score=2&gt;&lt;Time=0&gt;&lt;Property=Базовый&gt;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066C5-86F3-4EEF-ABA7-E18DBD1CD8C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59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&lt;Mode=SingleChoice&gt;&lt;Options=ABC&gt;&lt;Answer=A&gt;&lt;Score=2&gt;&lt;Time=0&gt;&lt;Property=Базовый&gt;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066C5-86F3-4EEF-ABA7-E18DBD1CD8C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824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&lt;Mode=SingleChoice&gt;&lt;Options=ABC&gt;&lt;Answer=A&gt;&lt;Score=4&gt;&lt;Time=0&gt;&lt;Property=Базовый&gt;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066C5-86F3-4EEF-ABA7-E18DBD1CD8C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952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516-3613-4D11-8017-98018D9D807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6FB-CF39-4024-A1AD-B9BC55DC9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38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516-3613-4D11-8017-98018D9D807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6FB-CF39-4024-A1AD-B9BC55DC9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77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516-3613-4D11-8017-98018D9D807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6FB-CF39-4024-A1AD-B9BC55DC9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27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516-3613-4D11-8017-98018D9D807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6FB-CF39-4024-A1AD-B9BC55DC9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6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516-3613-4D11-8017-98018D9D807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6FB-CF39-4024-A1AD-B9BC55DC9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46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516-3613-4D11-8017-98018D9D807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6FB-CF39-4024-A1AD-B9BC55DC9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91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516-3613-4D11-8017-98018D9D807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6FB-CF39-4024-A1AD-B9BC55DC9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3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516-3613-4D11-8017-98018D9D807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6FB-CF39-4024-A1AD-B9BC55DC9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27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516-3613-4D11-8017-98018D9D807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6FB-CF39-4024-A1AD-B9BC55DC9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06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516-3613-4D11-8017-98018D9D807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6FB-CF39-4024-A1AD-B9BC55DC9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53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A9516-3613-4D11-8017-98018D9D807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16FB-CF39-4024-A1AD-B9BC55DC9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4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A9516-3613-4D11-8017-98018D9D807A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F16FB-CF39-4024-A1AD-B9BC55DC99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62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Признаки делимости на 5, 10,2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5 класс</a:t>
            </a:r>
          </a:p>
          <a:p>
            <a:r>
              <a:rPr lang="ru-RU" dirty="0" smtClean="0"/>
              <a:t>2014-2015 </a:t>
            </a:r>
            <a:r>
              <a:rPr lang="ru-RU" dirty="0" err="1" smtClean="0"/>
              <a:t>уч.г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4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Какие из чисел делятся на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125, 324, 10008, 256789, 3468, 325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А)324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В)324, 10008,3468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С)1008,325</a:t>
            </a:r>
            <a:endParaRPr lang="ru-RU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250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из чисел одновременно делятся на 5 и 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1025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smtClean="0">
                <a:solidFill>
                  <a:prstClr val="black"/>
                </a:solidFill>
              </a:rPr>
              <a:t>3240, 10088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smtClean="0">
                <a:solidFill>
                  <a:prstClr val="black"/>
                </a:solidFill>
              </a:rPr>
              <a:t>2567890, 34680, 325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А)3240, 34680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В)325, 10088,34680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С)1025,325,3240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254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prstClr val="black"/>
                </a:solidFill>
              </a:rPr>
              <a:t>Какие из чисел одновременно делятся на </a:t>
            </a:r>
            <a:r>
              <a:rPr lang="ru-RU" sz="4000" dirty="0" smtClean="0">
                <a:solidFill>
                  <a:prstClr val="black"/>
                </a:solidFill>
              </a:rPr>
              <a:t>2,5 </a:t>
            </a:r>
            <a:r>
              <a:rPr lang="ru-RU" sz="4000" dirty="0">
                <a:solidFill>
                  <a:prstClr val="black"/>
                </a:solidFill>
              </a:rPr>
              <a:t>и 10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234,230,126, 1000, 555,924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А)234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 В)1000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С)230, 1000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856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уравнение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324-х=125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А)199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В)99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С)123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409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prstClr val="black"/>
                </a:solidFill>
              </a:rPr>
              <a:t>Решите уравнение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3х+2х+125=400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А)  55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В)  45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С)  65</a:t>
            </a:r>
            <a:endParaRPr lang="ru-RU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324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Базовый&quot; Description=&quot;&quot; GUID=&quot;{7734A6EA-A525-4A4E-B3C6-551856D55E43}&quot; Mode=&quot;qmeSingleChoice&quot; Option=&quot;qoeABC&quot; RightAnswer=&quot;B&quot; Score=&quot;2&quot; Tag=&quot;0&quot; TemplateFile=&quot;&quot; TimeLimit=&quot;0&quot;&gt;&#10;  &lt;MultiQuestionList&gt;&#10;    &lt;Items/&gt;&#10;  &lt;/MultiQuestionList&gt;&#10;&lt;/TPPTQuestion&gt;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Базовый&quot; Description=&quot;&quot; GUID=&quot;{7F9A9D19-CB51-4A83-A848-D6084E1C350F}&quot; Mode=&quot;qmeSingleChoice&quot; Option=&quot;qoeABC&quot; RightAnswer=&quot;A&quot; Score=&quot;2&quot; Tag=&quot;0&quot; TemplateFile=&quot;&quot; TimeLimit=&quot;0&quot;&gt;&#10;  &lt;MultiQuestionList&gt;&#10;    &lt;Items/&gt;&#10;  &lt;/MultiQuestionList&gt;&#10;&lt;/TPPTQuestion&gt;&#10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Базовый&quot; Description=&quot;&quot; GUID=&quot;{92A61A95-DB3E-4F77-99AD-B21512BF6809}&quot; Mode=&quot;qmeSingleChoice&quot; Option=&quot;qoeABC&quot; RightAnswer=&quot;C&quot; Score=&quot;2&quot; Tag=&quot;0&quot; TemplateFile=&quot;&quot; TimeLimit=&quot;0&quot;&gt;&#10;  &lt;MultiQuestionList&gt;&#10;    &lt;Items/&gt;&#10;  &lt;/MultiQuestionList&gt;&#10;&lt;/TPPTQuestion&gt;&#10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Базовый&quot; Description=&quot;&quot; GUID=&quot;{2ACE1820-C9DB-414F-97BD-41A2B7DFCA1E}&quot; Mode=&quot;qmeSingleChoice&quot; Option=&quot;qoeABC&quot; RightAnswer=&quot;A&quot; Score=&quot;2&quot; Tag=&quot;0&quot; TemplateFile=&quot;&quot; TimeLimit=&quot;0&quot;&gt;&#10;  &lt;MultiQuestionList&gt;&#10;    &lt;Items/&gt;&#10;  &lt;/MultiQuestionList&gt;&#10;&lt;/TPPTQuestion&gt;&#10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{ACF27450-EDB7-4A9F-86AC-FE59C3DD984B}" val="&lt;?xml version=&quot;1.0&quot; encoding=&quot;UTF-8&quot;?&gt;&#10;&lt;TPPTQuestion Ability=&quot;Базовый&quot; Description=&quot;&quot; GUID=&quot;{26BB9329-9CAE-421A-A98B-BA0F6C9FCE7C}&quot; Mode=&quot;qmeSingleChoice&quot; Option=&quot;qoeABC&quot; RightAnswer=&quot;A&quot; Score=&quot;4&quot; Tag=&quot;0&quot; TemplateFile=&quot;&quot; TimeLimit=&quot;0&quot;&gt;&#10;  &lt;MultiQuestionList&gt;&#10;    &lt;Items/&gt;&#10;  &lt;/MultiQuestionList&gt;&#10;&lt;/TPPTQuestion&gt;&#10;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169</Words>
  <Application>Microsoft Office PowerPoint</Application>
  <PresentationFormat>Экран (4:3)</PresentationFormat>
  <Paragraphs>39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Признаки делимости на 5, 10,2</vt:lpstr>
      <vt:lpstr>Какие из чисел делятся на 2</vt:lpstr>
      <vt:lpstr>Какие из чисел одновременно делятся на 5 и 10</vt:lpstr>
      <vt:lpstr>Какие из чисел одновременно делятся на 2,5 и 10</vt:lpstr>
      <vt:lpstr>Решите уравнение</vt:lpstr>
      <vt:lpstr>Решите уравнение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делимости на 5, 10,2</dc:title>
  <dc:creator>User</dc:creator>
  <cp:lastModifiedBy>User</cp:lastModifiedBy>
  <cp:revision>6</cp:revision>
  <dcterms:created xsi:type="dcterms:W3CDTF">2014-11-05T00:11:45Z</dcterms:created>
  <dcterms:modified xsi:type="dcterms:W3CDTF">2014-11-05T00:31:15Z</dcterms:modified>
</cp:coreProperties>
</file>