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B8A9-05D0-4F8A-851C-276EFEA7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600"/>
              <a:t>Это, без сомнения, лидер среди полуфабрикатов по «вредности»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/>
              <a:t>Пшеничная мука,пальмовое масло,модифицированный </a:t>
            </a:r>
            <a:r>
              <a:rPr lang="ru-RU" sz="1800" b="1"/>
              <a:t>крахмал</a:t>
            </a:r>
            <a:r>
              <a:rPr lang="ru-RU" sz="1800"/>
              <a:t>,соль,лук,сушёный,</a:t>
            </a:r>
            <a:r>
              <a:rPr lang="ru-RU" sz="1800" b="1"/>
              <a:t>клейковина</a:t>
            </a:r>
            <a:r>
              <a:rPr lang="ru-RU" sz="1800"/>
              <a:t>,эмульгатор-загуститель,краситель «Бета-каротин»,комплексная пищевая добавка «Премикс»,экстракт приправы,комплексная»добавка «Приправа из сушёных овощей»-соя,лук,морковь,комплексная </a:t>
            </a:r>
            <a:r>
              <a:rPr lang="ru-RU" sz="1800" b="1"/>
              <a:t>добавка «Бульон-приправа»</a:t>
            </a:r>
            <a:r>
              <a:rPr lang="ru-RU" sz="1800"/>
              <a:t>-соль,Е 621,ароматизатор </a:t>
            </a:r>
            <a:r>
              <a:rPr lang="ru-RU" sz="1800" b="1"/>
              <a:t>идентичный натуральному(курица)</a:t>
            </a:r>
            <a:r>
              <a:rPr lang="ru-RU" sz="1800"/>
              <a:t>,порошок </a:t>
            </a:r>
            <a:r>
              <a:rPr lang="ru-RU" sz="1800" b="1"/>
              <a:t>соевого</a:t>
            </a:r>
            <a:r>
              <a:rPr lang="ru-RU" sz="1800"/>
              <a:t> </a:t>
            </a:r>
            <a:r>
              <a:rPr lang="ru-RU" sz="1800" b="1"/>
              <a:t>соуса</a:t>
            </a:r>
            <a:r>
              <a:rPr lang="ru-RU" sz="1800"/>
              <a:t>,глюкоза,перец красный,чесночный порошок,перец чёрный,краситель-гардения. </a:t>
            </a:r>
          </a:p>
        </p:txBody>
      </p:sp>
      <p:pic>
        <p:nvPicPr>
          <p:cNvPr id="35844" name="Picture 7" descr="img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4088" y="1600200"/>
            <a:ext cx="3586824" cy="453072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А этим можно очень чисто вымыть ванну или раковину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Сахар,диоксид углерода,регулятор кислотности(лимонная кислота,цитрат натрия),натуральные ароматизаторы,подсластители(аспартам,ацесульфам калия),консервант (бензоат натрия). </a:t>
            </a:r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205038"/>
            <a:ext cx="3816350" cy="3024187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Содержит всё для того, чтобы потолстеть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Сахар, молоко сухое цельное, какао масло, мука пшеничная ВС, какао тертое, жир растительный, масло топленое, эмульгаторы (соевый лецитин, Е 476), разрыхлитель (сода пищевая), улучшитель муки (сульфат кальция), соль, ароматизатор (ванилин). </a:t>
            </a:r>
          </a:p>
        </p:txBody>
      </p:sp>
      <p:pic>
        <p:nvPicPr>
          <p:cNvPr id="37892" name="Picture 7" descr="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349500"/>
            <a:ext cx="4038600" cy="2878138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/>
              <a:t>На ЭТО могут позариться только очень неприхотливые тараканы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Содержит вкусоароматические добавки,усилитель вкуса. Картофель внутри пачки черный, не иначе, как от добавок и канцерогенов.</a:t>
            </a:r>
          </a:p>
        </p:txBody>
      </p:sp>
      <p:pic>
        <p:nvPicPr>
          <p:cNvPr id="38916" name="Picture 9" descr="img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89138"/>
            <a:ext cx="3743325" cy="3455987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 Картофель,растительное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масло,вкусовая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добавка[натуральные 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идентичные натуральным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ароматизаторы(содержит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экстракт ячменного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солода),лактоза(из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молока),сахар,усилитель вкуса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и аромата(глутамат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натрия),регулятор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кислотности(лимонная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кислота,диацетат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натрия,фосфат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кальция),молочный белок],соль.</a:t>
            </a:r>
          </a:p>
        </p:txBody>
      </p:sp>
      <p:pic>
        <p:nvPicPr>
          <p:cNvPr id="39940" name="Picture 7" descr="img0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5390"/>
            <a:ext cx="4038600" cy="3560345"/>
          </a:xfr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78856" name="Rectangle 8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1703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   </a:t>
            </a:r>
            <a:r>
              <a:rPr lang="ru-RU" sz="1600" u="sng">
                <a:solidFill>
                  <a:schemeClr val="tx2"/>
                </a:solidFill>
              </a:rPr>
              <a:t>Токсичными</a:t>
            </a:r>
            <a:r>
              <a:rPr lang="ru-RU" sz="1600"/>
              <a:t> могут оказаться и вещества, которые случайно попадают в пищу. Это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естественные токсины и остатки пестицидов, попадающие в мясо животных,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остатки медикаментов, добавляемых к кормам, либо вещества, случайно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попадающие в пищу.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   Например большинство продуктов животного происхождения (молоко, сыр, мясо)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содержат измеримые количества ДДТ (пестицид). Это результат повсеместного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загрязнения окружающей среды ДДТ.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    Природные токсины, попадающие в пищу, могут обладать канцерогенным,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мутагенным и тератогенным действием. Эти вещества могут образовываться в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1600"/>
              <a:t>результате долгого хранения продуктов.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1400">
                <a:solidFill>
                  <a:schemeClr val="tx1"/>
                </a:solidFill>
                <a:latin typeface="Tahoma" charset="0"/>
              </a:rPr>
              <a:t/>
            </a:r>
            <a:br>
              <a:rPr lang="ru-RU" sz="1400">
                <a:solidFill>
                  <a:schemeClr val="tx1"/>
                </a:solidFill>
                <a:latin typeface="Tahoma" charset="0"/>
              </a:rPr>
            </a:br>
            <a:endParaRPr lang="ru-RU" sz="14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3850" y="188913"/>
            <a:ext cx="84963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Другие добавки можно считать вполне безопасными (лимонная кислота, молочная кислота, сахароза и др.). Однако следует понимать, что способ синтеза тех или иных добавок в разных странах различен, поэтому их опасность может сильно различаться. Например, синтетическая уксусная кислота или лимонная кислота, полученная микробиологическим способом, может иметь примеси тяжёлых металлов, содержание которых в разных странах нормируется по-разному. Со временем, по мере развития аналитических методов и появления новых токсикологических данных, государственные нормативы на содержание примесей в пищевых добавках могут пересматриваться.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В настоящее время в маркетинговых целях многие производители не указывают ингредиенты с буквенным кодом E. Они заменяют их на название добавки, например «глутамат натрия», что вводит в заблуждение несведущего покупателя.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76923C"/>
      </a:dk1>
      <a:lt1>
        <a:sysClr val="window" lastClr="FFFFFF"/>
      </a:lt1>
      <a:dk2>
        <a:srgbClr val="7692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282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Это, без сомнения, лидер среди полуфабрикатов по «вредности»</vt:lpstr>
      <vt:lpstr>А этим можно очень чисто вымыть ванну или раковину</vt:lpstr>
      <vt:lpstr>Содержит всё для того, чтобы потолстеть</vt:lpstr>
      <vt:lpstr>На ЭТО могут позариться только очень неприхотливые тараканы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этим можно очень чисто вымыть ванну или раковину</dc:title>
  <dc:creator>Администратор</dc:creator>
  <cp:lastModifiedBy>XTreme.ws</cp:lastModifiedBy>
  <cp:revision>5</cp:revision>
  <dcterms:created xsi:type="dcterms:W3CDTF">2014-01-26T16:56:08Z</dcterms:created>
  <dcterms:modified xsi:type="dcterms:W3CDTF">2014-01-26T16:59:40Z</dcterms:modified>
</cp:coreProperties>
</file>