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B8A9-05D0-4F8A-851C-276EFEA7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250" y="-447675"/>
            <a:ext cx="5429250" cy="8953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- то, что ты ешь.</a:t>
            </a:r>
          </a:p>
        </p:txBody>
      </p:sp>
      <p:pic>
        <p:nvPicPr>
          <p:cNvPr id="22531" name="Picture 5" descr="J0144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388"/>
            <a:ext cx="91440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Можно?..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chemeClr val="tx2"/>
                </a:solidFill>
              </a:rPr>
              <a:t>Можно и нестрашно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Согласно международной классификации все пищевые добавки разделены на функциональные группы. Для веществ каждой из них существуют свои номера: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Добавки с номерами от Е100 до Е182 – красители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Е200-Е299 – консерванты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Е300-Е399 – антиоксиданты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Е400-Е499 – стабилизаторы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Е500-Е599 – эмульгаторы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Е600-Е699 – усилители вкуса и ароматизаторы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 Добавки, которые имеют индекс выше Е900, препятствуют пенообразованию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сыпучих продуктов, а также не позволяют слеживаться муке, сахарному песку,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/>
              <a:t>соли, соде, разрыхлителям теста.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Страшно нельзя!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Запрещенными в нашей стране являются следующие добавки, которые разрешены в Европе: Е121 – краситель цитрусовый красный, Е123 – краситель амарант, Е240 – консервант формальдегид, Е924 и Е924а – </a:t>
            </a:r>
            <a:r>
              <a:rPr lang="ru-RU" sz="1600" dirty="0" err="1"/>
              <a:t>улучшители</a:t>
            </a:r>
            <a:r>
              <a:rPr lang="ru-RU" sz="1600" dirty="0"/>
              <a:t> муки и хлеба. С 2005 года к ним добавились консерванты Е216 и Е217.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Эти страшные добавки…</a:t>
            </a:r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/>
              <a:t>Нежелательны для маленьких детей пищевые добавки: E 627 и E 631.</a:t>
            </a:r>
            <a:r>
              <a:rPr lang="ru-RU" sz="2400"/>
              <a:t> </a:t>
            </a:r>
          </a:p>
        </p:txBody>
      </p:sp>
      <p:pic>
        <p:nvPicPr>
          <p:cNvPr id="32772" name="Picture 25" descr="Безымя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16113"/>
            <a:ext cx="4176712" cy="36004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 покупайте это детям!</a:t>
            </a: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Содержит красительЕ102.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Глюкозооксидаза (Е102) с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1 августа 2008 года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больше не входит в список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разрешённых добавок .</a:t>
            </a:r>
          </a:p>
        </p:txBody>
      </p:sp>
      <p:pic>
        <p:nvPicPr>
          <p:cNvPr id="33796" name="Picture 14" descr="imаgе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76" y="2237930"/>
            <a:ext cx="3127248" cy="3255264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Небезопасная закуска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</a:t>
            </a:r>
            <a:r>
              <a:rPr lang="ru-RU" sz="2400"/>
              <a:t>Содержит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полуфабрикат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картофеля, а не сам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картофель.</a:t>
            </a:r>
          </a:p>
        </p:txBody>
      </p:sp>
      <p:pic>
        <p:nvPicPr>
          <p:cNvPr id="34820" name="Picture 7" descr="img0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44675"/>
            <a:ext cx="3884613" cy="381635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/>
              <a:t>Что скрывается за буквой Е?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4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/>
              <a:t> </a:t>
            </a:r>
            <a:r>
              <a:rPr lang="ru-RU" sz="1600"/>
              <a:t>Многие люди считают, что буквально все пищевые добавки — это «химия», 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потому они безусловно вредны, однако на самом деле пищевые добавки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используются с целью соответствия определённым санитарно-гигиеническим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нормативам в пищевой промышленности, утверждаемым регулирующими органами.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Сами по себе пищевые добавки не имеют никакой питательной ценности, в чистом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виде их не употребляют. Часть добавок действительно вредна (нитрит натрия для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колбас), но на практике их не запрещают, так как это «наименьшее зло»,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обеспечивающее товарный вид продукта и, следовательно, объём продаж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(достаточно сравнить красный цвет магазинной колбасы с тёмно коричневым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цветом домашней колбасы). Для копчёных колбас высоких сортов норма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содержания нитрита установлена выше — считается, что их едят меньше.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50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Реклама делает своё чёрное дело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 Все мы обращаем внимание прежде всего на внешний вид продукта, когда его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покупаем: нам кажется, что в мороженом больше сливок, если оно имеет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желтоватый цвет, также как и ярко-окрашенный напиток, кажется  вкуснее. 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никому не хочется покупать бледно-оранжевые или зелёные апельсины. По этим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причинам изготовители используют яркую шуршащую обёртку и…красители. А так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как естественные красители – это вытяжки из разных растений и добывать их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дороже, то чаще всего продукты оказываются искусственно окрашены.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 Пищевые красители могут быть небезопасны. Например для окрашивания сыра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применяли Сурин и сульфид ртути. Сейчас около 30% безалкогольных напитков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содержат неутверждённые законом красители. Ещё 60% окрашены жжёным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сахаром (типа колы) и 10% не окрашены совсем (содовые, лимонные).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/>
              <a:t>Европейские цифры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0763" cy="5400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   Увидев на этикетке полный перечень ингредиентов, многие покупатели зачастую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приходят в ужас, и откладывают в сторону подозрительный продукт. Хотя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напрашивается предположение: если производитель не указал полный список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добавок на этикетке, это ведь совсем не значит, что их там нет. Е-индекс был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придуман вовсе не для того, чтобы за шифром спрятать от потребителей нечто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страшное. Просто химические названия добавок слишком громоздкие, чтобы все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имеющиеся вынести на этикетку. Кроме этого, в разных уголках мира многие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вещества называются по-своему. Поэтому Европейский совет одобрил в странах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Евросоюза единую систему цифровой классификации пищевых добавок, которые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получили индекс «Е» (от слова «Europe»), а также трехзначный код. Между тем,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данные аргументы не говорят о том, что абсолютно любое вещество, которое имеет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этот «подозрительный» индекс, разрешено к применению.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   Наверное, быть абсолютно уверенным, что тот или иной продукт не нанесет вред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нашему здоровья нельзя. Особенно это касается детского питания: здесь нужно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быть предельно внимательным и разборчивым. Лучше лишний раз покормить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малыша сваренной мамой манной кашей или полезнее дать погрызть морковку, чем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рисковать таинственным угощением в виде какой-нибудь сладкой тянучки, чипсов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т.д.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  Несмотря ни на что, полностью исключить пищевые добавки специалисты не могут.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Ведь современный потребитель хочет покупать всё более вкусные продукты и, кроме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этого, такие, чтобы хранились хотя бы несколько дней. Так что придется смириться с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наличием добавок или избегать тех, которые не внушают доверия.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Пищевые добавки в России</a:t>
            </a:r>
            <a:br>
              <a:rPr lang="ru-RU" sz="4000"/>
            </a:br>
            <a:endParaRPr lang="ru-RU" sz="40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   На территории России использование пищевых добавок контролируется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национальными органами Госсанэпиднадзора и нормативными актами и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санитарными правилами Минздрава России.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Основными документами являются:</a:t>
            </a:r>
          </a:p>
          <a:p>
            <a:pPr marL="609600" indent="-60960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1600"/>
              <a:t>	Федеральный закон «О санитарно-эпидемиологическом благополучии населения» от 30.03.1999 г. N 52-ФЗ </a:t>
            </a:r>
          </a:p>
          <a:p>
            <a:pPr marL="609600" indent="-60960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1600"/>
              <a:t>	Федеральный закон «О качестве и безопасности пищевых продуктов» от 02.01.2000, N 29-ФЗ </a:t>
            </a:r>
          </a:p>
          <a:p>
            <a:pPr marL="609600" indent="-60960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1600"/>
              <a:t>	Федеральный закон «Основы законодательства Российской Федерации об охране здоровья граждан» от 22.07.1993 </a:t>
            </a:r>
          </a:p>
          <a:p>
            <a:pPr marL="609600" indent="-60960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1600"/>
              <a:t>	СанПиН 2.3.2.1293-03 «Гигиенические требования по применению пищевых добавок» — c 12 июня 2003 года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Запрещённые добавки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Запрещённые добавки— это добавки, по которым доказано, что их действие приносит вред организму.</a:t>
            </a:r>
          </a:p>
          <a:p>
            <a:pPr eaLnBrk="1" hangingPunct="1">
              <a:defRPr/>
            </a:pPr>
            <a:r>
              <a:rPr lang="ru-RU" sz="1600"/>
              <a:t>	E121 — Цитрусовый красный 2 (краситель) </a:t>
            </a:r>
          </a:p>
          <a:p>
            <a:pPr eaLnBrk="1" hangingPunct="1">
              <a:defRPr/>
            </a:pPr>
            <a:r>
              <a:rPr lang="ru-RU" sz="1600"/>
              <a:t>	E123 — Красный амарант (краситель) </a:t>
            </a:r>
          </a:p>
          <a:p>
            <a:pPr eaLnBrk="1" hangingPunct="1">
              <a:defRPr/>
            </a:pPr>
            <a:r>
              <a:rPr lang="ru-RU" sz="1600"/>
              <a:t>	E128[1] — 03.09.2007. Красный 2G (краситель) </a:t>
            </a:r>
          </a:p>
          <a:p>
            <a:pPr eaLnBrk="1" hangingPunct="1">
              <a:defRPr/>
            </a:pPr>
            <a:r>
              <a:rPr lang="ru-RU" sz="1600"/>
              <a:t>	E216[2] — Пара-гидроксибензойной кислоты пропиловый эфир, группа парабенов (консервант) </a:t>
            </a:r>
          </a:p>
          <a:p>
            <a:pPr eaLnBrk="1" hangingPunct="1">
              <a:defRPr/>
            </a:pPr>
            <a:r>
              <a:rPr lang="ru-RU" sz="1600"/>
              <a:t>	E217[2] — Пара-гидроксибензойной кислоты пропилового эфира натриевая соль(консервант) </a:t>
            </a:r>
          </a:p>
          <a:p>
            <a:pPr eaLnBrk="1" hangingPunct="1">
              <a:defRPr/>
            </a:pPr>
            <a:r>
              <a:rPr lang="ru-RU" sz="1600"/>
              <a:t>	E240 — Формальдегид (консервант)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Неразрешённые добавки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   Неразрешённые добавки—— это добавки, которые не тестировались или проходят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/>
              <a:t>тестирование, но окончательного результата пока нет.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E127 — Эритрозин — запрещен в ряде стран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E154 — Коричневый FK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E173 — Алюминий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E180 — Рубиновый литол ВК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E388 — Тиопропионовая кислота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E389 — Дилаурилтиодипропионат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E424 — Курдлан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E512 — Хлорид олова(II)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E537 — Гексацианоманганат железа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E557 — Силикат цинка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E912 — Эфиры монтаниновой кислоты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E914 — Окисленный полиэтиленовый воск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E916 — Кальция йодат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E917 — Калия йодат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E918 — Оксиды азота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E919 — Нитрозил хлорид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E922 — Персульфат калия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E923 — Персульфат аммония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E924b — Бромат кальция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E925 — Хлор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E926 — Лиоксид хлора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	E929 — Перекись ацетона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Потенциально опасные добавки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/>
              <a:t>   Потенциально опасные добавки— это добавки которые могут быть опасны для людей с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/>
              <a:t>хроническими заболеваниями.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Аллергикам не рекомендуется употребление продуктов питания, содержащих: E131, E132, E160b, E210, E214, E217, E230, E231, E232, E239, E311-E313, E951;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Спровоцировать приступы у астматиков могут: E102, E107, E122-E124, E155, E211-E214, E217, E221-E227;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Людям, чувствительным к аспирину, не рекомендуются: E107, E110, E122-E124, E155, E214, E217.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Беременным женщинам не рекомендуется употребление продуктов питания, содержащих: E233.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Расстройство пищеварения могут вызвать: E338-E341, E407, E450, E461, E463, E465, E466.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Нежелательны для маленьких детей пищевые добавки: E249, E262, E310-E312, E320, E514, E623, E626-E635.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Людям с повышенным уровнем холестерина в крови не рекомендуется: E320.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Причиной нарушения функции щитовидной железы может стать: E127.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Людям с кожными заболеваниями не рекомендуются: E230-E233.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	Людям с заболеванием печени и почек не рекомендуются: E171-E173, E220, E302, E320-E322, E510, E518.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Классификация разрешённых добавок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Пищевые добавки, которые вы можете встретить на упаковке продуктов: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1" u="sng"/>
              <a:t>Индекс</a:t>
            </a:r>
            <a:r>
              <a:rPr lang="ru-RU" sz="1600" i="1"/>
              <a:t>    	</a:t>
            </a:r>
            <a:r>
              <a:rPr lang="ru-RU" sz="1600" i="1" u="sng"/>
              <a:t>Вещества	</a:t>
            </a:r>
            <a:r>
              <a:rPr lang="ru-RU" sz="1600" i="1"/>
              <a:t>               </a:t>
            </a:r>
            <a:r>
              <a:rPr lang="ru-RU" sz="1600" i="1" u="sng"/>
              <a:t>Назначение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Е100 - Е182	Красители	Предают продукту определенный цвет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Е200 - Е299	Консерваторы	Защищают от разложения и порчи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ЕЗОО - Е399	Ингибиторы	Замедляют процесс брожения и окисления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Е400 - Е499	Стабилизаторы	Сохраняют консистенцию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ЕЗОО - Е599	Эмульгаторы	Препятствуют выпадению осадка,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отслаиванию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Е600 - Е699	Ароматизаторы	Придаю вкус и аромат продукту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Е700 - Е899	Запасные места	Зарезервированы для новых веществ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Е900 - Е999	Антифламинги	Препятствуют образованию пены,позволяют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                                                        не слеживаться муке, сахарному песку, соли,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/>
              <a:t>                                                                                                                      соде.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76923C"/>
      </a:dk1>
      <a:lt1>
        <a:sysClr val="window" lastClr="FFFFFF"/>
      </a:lt1>
      <a:dk2>
        <a:srgbClr val="7692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848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Что скрывается за буквой Е?</vt:lpstr>
      <vt:lpstr>Реклама делает своё чёрное дело</vt:lpstr>
      <vt:lpstr>Европейские цифры</vt:lpstr>
      <vt:lpstr>Пищевые добавки в России </vt:lpstr>
      <vt:lpstr>Запрещённые добавки</vt:lpstr>
      <vt:lpstr>Неразрешённые добавки </vt:lpstr>
      <vt:lpstr>Потенциально опасные добавки</vt:lpstr>
      <vt:lpstr>Классификация разрешённых добавок</vt:lpstr>
      <vt:lpstr>Можно?..</vt:lpstr>
      <vt:lpstr>Эти страшные добавки…</vt:lpstr>
      <vt:lpstr>Не покупайте это детям!</vt:lpstr>
      <vt:lpstr>Небезопасная закуска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</cp:revision>
  <dcterms:created xsi:type="dcterms:W3CDTF">2014-01-26T16:54:40Z</dcterms:created>
  <dcterms:modified xsi:type="dcterms:W3CDTF">2014-01-26T16:57:28Z</dcterms:modified>
</cp:coreProperties>
</file>