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D54994-04BC-4247-A9E6-F33579D6E66B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03DF78-1B58-4025-94C6-578876DB39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life.de/sites/default/files/media/cache/images/title/191110-Der-Heilige-Geist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65" y="25704"/>
            <a:ext cx="9162165" cy="681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1942" y="388222"/>
            <a:ext cx="83974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Международный 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157192"/>
            <a:ext cx="47803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День птиц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03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ygazeta.com/i/2011/04/1301949424_12581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957143"/>
            <a:ext cx="8785862" cy="390085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32500" lnSpcReduction="20000"/>
          </a:bodyPr>
          <a:lstStyle/>
          <a:p>
            <a:pPr marL="45720" indent="0" algn="ctr">
              <a:lnSpc>
                <a:spcPct val="120000"/>
              </a:lnSpc>
              <a:buNone/>
            </a:pPr>
            <a:r>
              <a:rPr lang="ru-RU" sz="5000" b="1" dirty="0">
                <a:ln>
                  <a:solidFill>
                    <a:srgbClr val="084F68"/>
                  </a:solidFill>
                </a:ln>
                <a:solidFill>
                  <a:srgbClr val="006666"/>
                </a:solidFill>
              </a:rPr>
              <a:t>Многие страны имеют законы и участвуют в международных соглашениях по охране перелетных птиц. Однако более серьезная угроза для птиц исходит не от охотников, а от вполне «мирных» видов человеческой деятельности. Небоскребы, телебашни и другие высотные постройки являются для перелетных птиц смертельно опасными препятствиями. Пернатых сбивают и давят автомобили. Разливы нефти в море губят множество водных птиц. Не менее серьезную угрозу создает загрязнение среды. Естественные загрязнители – это вещества, постоянно присутствующие в природе. </a:t>
            </a:r>
            <a:br>
              <a:rPr lang="ru-RU" sz="5000" b="1" dirty="0">
                <a:ln>
                  <a:solidFill>
                    <a:srgbClr val="084F68"/>
                  </a:solidFill>
                </a:ln>
                <a:solidFill>
                  <a:srgbClr val="006666"/>
                </a:solidFill>
              </a:rPr>
            </a:br>
            <a:r>
              <a:rPr lang="ru-RU" sz="5000" b="1" dirty="0">
                <a:ln>
                  <a:solidFill>
                    <a:srgbClr val="084F68"/>
                  </a:solidFill>
                </a:ln>
                <a:solidFill>
                  <a:srgbClr val="006666"/>
                </a:solidFill>
              </a:rPr>
              <a:t/>
            </a:r>
            <a:br>
              <a:rPr lang="ru-RU" sz="5000" b="1" dirty="0">
                <a:ln>
                  <a:solidFill>
                    <a:srgbClr val="084F68"/>
                  </a:solidFill>
                </a:ln>
                <a:solidFill>
                  <a:srgbClr val="006666"/>
                </a:solidFill>
              </a:rPr>
            </a:br>
            <a:r>
              <a:rPr lang="ru-RU" dirty="0" smtClean="0">
                <a:solidFill>
                  <a:srgbClr val="006666"/>
                </a:solidFill>
              </a:rPr>
              <a:t> </a:t>
            </a:r>
            <a:r>
              <a:rPr lang="ru-RU" dirty="0">
                <a:solidFill>
                  <a:srgbClr val="006666"/>
                </a:solidFill>
              </a:rPr>
              <a:t/>
            </a:r>
            <a:br>
              <a:rPr lang="ru-RU" dirty="0">
                <a:solidFill>
                  <a:srgbClr val="006666"/>
                </a:solidFill>
              </a:rPr>
            </a:br>
            <a:endParaRPr lang="ru-RU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meleklermekani.com/imagehosting/photoshop_resim_cerceveleri%20(12)-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8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rot="21175310">
            <a:off x="426074" y="1241155"/>
            <a:ext cx="6105062" cy="427349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Первое </a:t>
            </a:r>
            <a:r>
              <a:rPr lang="ru-RU" b="1" dirty="0" smtClean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апреля - 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день всемирный птиц.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Поздравляем всех мы к празднику причастных.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Пусть же без преград, пусть же без границ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Всех вас окружают переливы счастья.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Птичий гомон вы в свой пустите дом,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Пусть он принесет радость и веселье.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И пернатый друг пусть взмахнет крылом.</a:t>
            </a: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>
                <a:ln>
                  <a:solidFill>
                    <a:srgbClr val="084F68"/>
                  </a:solidFill>
                </a:ln>
                <a:solidFill>
                  <a:schemeClr val="bg2">
                    <a:lumMod val="10000"/>
                  </a:schemeClr>
                </a:solidFill>
                <a:latin typeface="Tahoma"/>
              </a:rPr>
              <a:t>С праздником всех вас в этот день весенний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ahoma"/>
              </a:rPr>
              <a:t>!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kolyan.net/uploads/posts/2011-10/thumbs/1319605684_f1380c3dfb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1" y="116633"/>
            <a:ext cx="8865967" cy="680146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0887" y="4593902"/>
            <a:ext cx="7651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Птицы – наши друзья!</a:t>
            </a:r>
            <a:endParaRPr lang="ru-RU" sz="5400" b="1" spc="50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73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stihi.ru/pics/2010/02/23/88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609934" cy="54006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5512767"/>
            <a:ext cx="75608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Берегите птиц!</a:t>
            </a:r>
            <a:endParaRPr lang="ru-RU" sz="72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394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rueimages.ru/img/0e/c1/367eda1d14af5ae450762b93eb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0"/>
          <a:stretch/>
        </p:blipFill>
        <p:spPr bwMode="auto">
          <a:xfrm>
            <a:off x="21885" y="116632"/>
            <a:ext cx="9144000" cy="662473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27937" y="2132856"/>
            <a:ext cx="5006307" cy="1569660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 апреля</a:t>
            </a:r>
            <a:endParaRPr lang="ru-RU" sz="9600" b="1" cap="none" spc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8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urskcity.ru/imagefly/w300/media/uploads/newsimage/2012/05/15/82582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6050">
            <a:off x="616285" y="2584334"/>
            <a:ext cx="5040560" cy="332677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115616" y="260648"/>
            <a:ext cx="7173416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Птичьи стаи в небесах летают,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Взгляд не отвести от их паренья.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Птиц сегодня люди поздравляют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 днем международным их весенним.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Хочется, пернатым и крылатым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Жизни пожелать простой и сытой.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чистом, мирном небе чтоб летать им.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 людей чтоб быть им под защитой. 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7504" y="5715000"/>
            <a:ext cx="8892479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1 апреля – международный День птиц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9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15000"/>
            <a:ext cx="8892479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1 апреля – международный День птиц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http://kolomna-spravka.ru/tmp_upload/pages/51091cac72ea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6"/>
          <a:stretch/>
        </p:blipFill>
        <p:spPr bwMode="auto">
          <a:xfrm>
            <a:off x="467544" y="404664"/>
            <a:ext cx="6740770" cy="475252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4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715000"/>
            <a:ext cx="8964487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1 апреля – международный День птиц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4392488" cy="5256584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Международный день птиц проходит ежегодно в рамках программы ЮНЕСКО "Человек и биосфера" и не случайно отмечается именно в апреле. 1 апреля 1906 года была подписана Международная конвенция по охране птиц. 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http://www.broo.bashkiria.ru/var/plain_site/storage/images/media/images/metod.-razrabotki-6-2010/8268-1-rus-RU/Metod.-razrabotki-6-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8680"/>
            <a:ext cx="3695700" cy="47625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42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" y="5709737"/>
            <a:ext cx="896448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1 апреля – международный День пти</a:t>
            </a:r>
            <a:r>
              <a:rPr lang="ru-RU" sz="3600" dirty="0">
                <a:solidFill>
                  <a:srgbClr val="B4DCFA">
                    <a:lumMod val="25000"/>
                  </a:srgbClr>
                </a:solidFill>
              </a:rPr>
              <a:t>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День птиц - это не только годовщина Конвенции, но и время прилета пернатых с зимовок. В России праздник отмечали с 1994 года, но и раньше возвращение перелетных птиц праздновалось потому, что означало наступление весны. Обычай старины - печь в этот день жаворонков из теста и петь особые песенки-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заклички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. Одна из старейших традиций - развешивание в этот день скворечников,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синичников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гоголятников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и прочих "птичьих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домиков.</a:t>
            </a:r>
          </a:p>
          <a:p>
            <a:pPr marL="45720" indent="0" algn="ctr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7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036495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4E67C8">
                    <a:lumMod val="75000"/>
                  </a:srgbClr>
                </a:solidFill>
              </a:rPr>
              <a:t>1 апреля – международный День пти</a:t>
            </a:r>
            <a:r>
              <a:rPr lang="ru-RU" sz="3600" dirty="0">
                <a:solidFill>
                  <a:srgbClr val="B4DCFA">
                    <a:lumMod val="25000"/>
                  </a:srgbClr>
                </a:solidFill>
              </a:rPr>
              <a:t>ц</a:t>
            </a:r>
            <a:endParaRPr lang="ru-RU" dirty="0"/>
          </a:p>
        </p:txBody>
      </p:sp>
      <p:pic>
        <p:nvPicPr>
          <p:cNvPr id="5122" name="Picture 2" descr="http://saba2.edusite.ru/images/p83_saryitush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96752"/>
            <a:ext cx="6096000" cy="4572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4797152" cy="347472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rgbClr val="084F68"/>
                </a:solidFill>
                <a:latin typeface="Tahoma"/>
              </a:rPr>
              <a:t>Воробьи, скворцы, синицы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И другие тоже птицы.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Поздравленья принимайте,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И на корм вы налетайте.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В ваш международный день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Накормить нам вас не лень.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Обещаем мы сейчас</a:t>
            </a:r>
            <a:r>
              <a:rPr lang="ru-RU" b="1" dirty="0">
                <a:solidFill>
                  <a:srgbClr val="084F68"/>
                </a:solidFill>
              </a:rPr>
              <a:t/>
            </a:r>
            <a:br>
              <a:rPr lang="ru-RU" b="1" dirty="0">
                <a:solidFill>
                  <a:srgbClr val="084F68"/>
                </a:solidFill>
              </a:rPr>
            </a:br>
            <a:r>
              <a:rPr lang="ru-RU" b="1" dirty="0">
                <a:solidFill>
                  <a:srgbClr val="084F68"/>
                </a:solidFill>
                <a:latin typeface="Tahoma"/>
              </a:rPr>
              <a:t>Всегда заботиться о вас.  </a:t>
            </a:r>
            <a:endParaRPr lang="ru-RU" b="1" dirty="0">
              <a:solidFill>
                <a:srgbClr val="084F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589240"/>
            <a:ext cx="8784975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4E67C8">
                    <a:lumMod val="75000"/>
                  </a:srgbClr>
                </a:solidFill>
              </a:rPr>
              <a:t>1 апреля – международный День пти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ц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8" name="Picture 4" descr="http://golos-serdca.com/img/holidays/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08920"/>
            <a:ext cx="4656153" cy="309634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im8-tub-ru.yandex.net/i?id=198764300-0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59" y="116632"/>
            <a:ext cx="5184576" cy="345638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26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dreamworlds.ru/uploads/posts/2012-01/1326041699_49898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" y="-99392"/>
            <a:ext cx="3943350" cy="670560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8" y="5589240"/>
            <a:ext cx="9036495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1 апреля – международный День птиц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http://img0.liveinternet.ru/images/attach/c/7/95/249/95249708_1356077604_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0500" y="0"/>
            <a:ext cx="5143500" cy="431482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14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15000"/>
            <a:ext cx="892899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4E67C8">
                    <a:lumMod val="75000"/>
                  </a:srgbClr>
                </a:solidFill>
              </a:rPr>
              <a:t>1 апреля – международный День птиц</a:t>
            </a:r>
            <a:endParaRPr lang="ru-RU" dirty="0"/>
          </a:p>
        </p:txBody>
      </p:sp>
      <p:pic>
        <p:nvPicPr>
          <p:cNvPr id="8194" name="Picture 2" descr="http://stat20.privet.ru/lr/0c023591297eb995be91a3162971664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6"/>
          <a:stretch/>
        </p:blipFill>
        <p:spPr bwMode="auto">
          <a:xfrm>
            <a:off x="467543" y="476672"/>
            <a:ext cx="7428259" cy="533285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14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272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1 апреля – международный День птиц</vt:lpstr>
      <vt:lpstr>1 апреля – международный День птиц</vt:lpstr>
      <vt:lpstr>1 апреля – международный День птиц</vt:lpstr>
      <vt:lpstr>1 апреля – международный День птиц</vt:lpstr>
      <vt:lpstr>1 апреля – международный День птиц</vt:lpstr>
      <vt:lpstr>1 апреля – международный День птиц</vt:lpstr>
      <vt:lpstr>1 апреля – международный День птиц</vt:lpstr>
      <vt:lpstr>1 апреля – международный День птиц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lexx</dc:creator>
  <cp:lastModifiedBy>lexx</cp:lastModifiedBy>
  <cp:revision>8</cp:revision>
  <dcterms:created xsi:type="dcterms:W3CDTF">2013-04-01T01:46:04Z</dcterms:created>
  <dcterms:modified xsi:type="dcterms:W3CDTF">2013-04-01T03:18:19Z</dcterms:modified>
</cp:coreProperties>
</file>