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9" r:id="rId2"/>
    <p:sldId id="258" r:id="rId3"/>
    <p:sldId id="257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3" r:id="rId19"/>
    <p:sldId id="276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-119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4795D-BC4F-418A-8F25-44F7AAC18562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24D216-E4D9-4B93-ADE0-0110E62C8D1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E0D-E360-491B-9E6E-EFD6D148DD5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4164-D0EB-4902-A428-35A502D89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E0D-E360-491B-9E6E-EFD6D148DD5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4164-D0EB-4902-A428-35A502D89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E0D-E360-491B-9E6E-EFD6D148DD5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4164-D0EB-4902-A428-35A502D89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E0D-E360-491B-9E6E-EFD6D148DD5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4164-D0EB-4902-A428-35A502D89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E0D-E360-491B-9E6E-EFD6D148DD5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4164-D0EB-4902-A428-35A502D89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E0D-E360-491B-9E6E-EFD6D148DD5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4164-D0EB-4902-A428-35A502D89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E0D-E360-491B-9E6E-EFD6D148DD5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4164-D0EB-4902-A428-35A502D89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E0D-E360-491B-9E6E-EFD6D148DD5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4164-D0EB-4902-A428-35A502D89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E0D-E360-491B-9E6E-EFD6D148DD5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4164-D0EB-4902-A428-35A502D89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E0D-E360-491B-9E6E-EFD6D148DD5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4164-D0EB-4902-A428-35A502D89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EE0D-E360-491B-9E6E-EFD6D148DD5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54164-D0EB-4902-A428-35A502D89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8EE0D-E360-491B-9E6E-EFD6D148DD50}" type="datetimeFigureOut">
              <a:rPr lang="ru-RU" smtClean="0"/>
              <a:pPr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54164-D0EB-4902-A428-35A502D89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8;&#1085;&#1085;&#1072;\Desktop\&#1055;.%20&#1048;.%20&#1063;&#1072;&#1081;&#1082;&#1086;&#1074;&#1089;&#1082;&#1080;&#1081;%20-%20&#1057;&#1083;&#1072;&#1076;&#1082;&#1072;&#1103;%20&#1075;&#1088;&#1077;&#1079;&#1072;.mp3" TargetMode="Externa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92563" y="3706813"/>
            <a:ext cx="5157787" cy="84137"/>
          </a:xfrm>
        </p:spPr>
      </p:pic>
      <p:sp>
        <p:nvSpPr>
          <p:cNvPr id="10244" name="TextBox 7"/>
          <p:cNvSpPr txBox="1">
            <a:spLocks noChangeArrowheads="1"/>
          </p:cNvSpPr>
          <p:nvPr/>
        </p:nvSpPr>
        <p:spPr bwMode="auto">
          <a:xfrm>
            <a:off x="1428750" y="5857875"/>
            <a:ext cx="55453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 smtClean="0">
                <a:latin typeface="Franklin Gothic Book" pitchFamily="34" charset="0"/>
              </a:rPr>
              <a:t>Учитель МКОУСОШ Журавлёва Инна Алексеевна</a:t>
            </a:r>
            <a:endParaRPr lang="ru-RU" dirty="0">
              <a:latin typeface="Franklin Gothic Book" pitchFamily="34" charset="0"/>
            </a:endParaRPr>
          </a:p>
        </p:txBody>
      </p:sp>
      <p:sp>
        <p:nvSpPr>
          <p:cNvPr id="10246" name="TextBox 8"/>
          <p:cNvSpPr txBox="1">
            <a:spLocks noChangeArrowheads="1"/>
          </p:cNvSpPr>
          <p:nvPr/>
        </p:nvSpPr>
        <p:spPr bwMode="auto">
          <a:xfrm>
            <a:off x="2714625" y="4735234"/>
            <a:ext cx="431641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6000" b="1" i="1" dirty="0">
                <a:solidFill>
                  <a:srgbClr val="FF0000"/>
                </a:solidFill>
                <a:latin typeface="Franklin Gothic Book" pitchFamily="34" charset="0"/>
              </a:rPr>
              <a:t>А.С.Пушкин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071688" y="2286000"/>
            <a:ext cx="55721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i="1" dirty="0" smtClean="0">
                <a:solidFill>
                  <a:srgbClr val="FF0000"/>
                </a:solidFill>
                <a:latin typeface="Franklin Gothic Book" pitchFamily="34" charset="0"/>
              </a:rPr>
              <a:t>картины</a:t>
            </a:r>
            <a:endParaRPr lang="ru-RU" sz="4800" i="1" dirty="0">
              <a:solidFill>
                <a:srgbClr val="FF0000"/>
              </a:solidFill>
              <a:latin typeface="Franklin Gothic Boo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57166"/>
            <a:ext cx="8302527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714348" y="5875824"/>
            <a:ext cx="62151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Franklin Gothic Book" pitchFamily="34" charset="0"/>
              </a:rPr>
              <a:t>          Учитель МКОУСОШ Журавлёва Инна Алексеевна</a:t>
            </a:r>
            <a:endParaRPr lang="ru-RU" dirty="0">
              <a:latin typeface="Franklin Gothic Boo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5786" y="857232"/>
            <a:ext cx="448486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b="1" i="1" dirty="0" smtClean="0">
                <a:solidFill>
                  <a:srgbClr val="FF0000"/>
                </a:solidFill>
                <a:latin typeface="Franklin Gothic Book" pitchFamily="34" charset="0"/>
              </a:rPr>
              <a:t>   Час поэзии</a:t>
            </a:r>
            <a:endParaRPr lang="ru-RU" sz="8000" b="1" i="1" dirty="0">
              <a:solidFill>
                <a:srgbClr val="FF0000"/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Н.А. Римский -       Корсаков</a:t>
            </a:r>
            <a:endParaRPr lang="ru-RU" sz="4400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645025" y="714356"/>
            <a:ext cx="4041775" cy="1071569"/>
          </a:xfrm>
        </p:spPr>
        <p:txBody>
          <a:bodyPr>
            <a:noAutofit/>
          </a:bodyPr>
          <a:lstStyle/>
          <a:p>
            <a:r>
              <a:rPr lang="ru-RU" sz="4000" dirty="0" smtClean="0"/>
              <a:t>С.В. Рахманинов</a:t>
            </a:r>
            <a:endParaRPr lang="ru-RU" sz="4000" dirty="0"/>
          </a:p>
        </p:txBody>
      </p:sp>
      <p:pic>
        <p:nvPicPr>
          <p:cNvPr id="12290" name="Picture 2" descr="C:\Users\Инна\Desktop\пушкин\скачанные файлы (9)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72064" y="2285991"/>
            <a:ext cx="3357587" cy="3357587"/>
          </a:xfrm>
          <a:prstGeom prst="rect">
            <a:avLst/>
          </a:prstGeom>
          <a:noFill/>
        </p:spPr>
      </p:pic>
      <p:pic>
        <p:nvPicPr>
          <p:cNvPr id="12291" name="Picture 3" descr="C:\Users\Инна\Desktop\пушкин\римский корсаков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2285992"/>
            <a:ext cx="2664412" cy="356532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А.С. Пушкин «Зимний вечер»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428736"/>
            <a:ext cx="6357982" cy="4443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Арина Родионовна Матвеева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Инна\Desktop\пушкин\images (2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571612"/>
            <a:ext cx="6500858" cy="457203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Инна\Desktop\пушкин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714356"/>
            <a:ext cx="7224674" cy="55007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Инна\Desktop\IMG_20150207_00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785793"/>
            <a:ext cx="3643338" cy="517588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В.М. Васнецов       И.Я. </a:t>
            </a:r>
            <a:r>
              <a:rPr lang="ru-RU" b="1" dirty="0" err="1" smtClean="0"/>
              <a:t>Билибин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714488"/>
            <a:ext cx="2857520" cy="4309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143116"/>
            <a:ext cx="389932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Инна\Desktop\IMG_20150207_00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214422"/>
            <a:ext cx="3158615" cy="4552958"/>
          </a:xfrm>
          <a:prstGeom prst="rect">
            <a:avLst/>
          </a:prstGeom>
          <a:noFill/>
        </p:spPr>
      </p:pic>
      <p:pic>
        <p:nvPicPr>
          <p:cNvPr id="1027" name="Picture 3" descr="C:\Users\Инна\Desktop\IMG_20150207_00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285860"/>
            <a:ext cx="3067044" cy="438149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10 февраля </a:t>
            </a:r>
            <a:br>
              <a:rPr lang="ru-RU" dirty="0" smtClean="0"/>
            </a:br>
            <a:r>
              <a:rPr lang="ru-RU" dirty="0" smtClean="0"/>
              <a:t>День памяти А.С. Пушкина</a:t>
            </a:r>
            <a:endParaRPr lang="ru-RU" dirty="0"/>
          </a:p>
        </p:txBody>
      </p:sp>
      <p:pic>
        <p:nvPicPr>
          <p:cNvPr id="14338" name="Picture 2" descr="C:\Users\Инна\Desktop\пушкин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95131" y="1571612"/>
            <a:ext cx="7221291" cy="450059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Инна\Desktop\пушкин\images (3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214422"/>
            <a:ext cx="5715040" cy="424834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92563" y="3706813"/>
            <a:ext cx="5157787" cy="84137"/>
          </a:xfrm>
        </p:spPr>
      </p:pic>
      <p:pic>
        <p:nvPicPr>
          <p:cNvPr id="7" name="Picture 2" descr="C:\Documents and Settings\дом\Мои документы\_photo2CAZMJ3Q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0687" y="420688"/>
            <a:ext cx="3173736" cy="3937006"/>
          </a:xfrm>
          <a:prstGeom prst="rect">
            <a:avLst/>
          </a:prstGeom>
          <a:noFill/>
        </p:spPr>
      </p:pic>
      <p:sp>
        <p:nvSpPr>
          <p:cNvPr id="10246" name="TextBox 8"/>
          <p:cNvSpPr txBox="1">
            <a:spLocks noChangeArrowheads="1"/>
          </p:cNvSpPr>
          <p:nvPr/>
        </p:nvSpPr>
        <p:spPr bwMode="auto">
          <a:xfrm>
            <a:off x="3643306" y="857250"/>
            <a:ext cx="566453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  <a:latin typeface="Franklin Gothic Book" pitchFamily="34" charset="0"/>
              </a:rPr>
              <a:t> Александр</a:t>
            </a:r>
          </a:p>
          <a:p>
            <a:r>
              <a:rPr lang="ru-RU" sz="6000" b="1" i="1" dirty="0" smtClean="0">
                <a:solidFill>
                  <a:srgbClr val="FF0000"/>
                </a:solidFill>
                <a:latin typeface="Franklin Gothic Book" pitchFamily="34" charset="0"/>
              </a:rPr>
              <a:t> Сергеевич</a:t>
            </a:r>
          </a:p>
          <a:p>
            <a:r>
              <a:rPr lang="ru-RU" sz="6000" b="1" i="1" dirty="0">
                <a:solidFill>
                  <a:srgbClr val="FF0000"/>
                </a:solidFill>
                <a:latin typeface="Franklin Gothic Book" pitchFamily="34" charset="0"/>
              </a:rPr>
              <a:t> </a:t>
            </a:r>
            <a:r>
              <a:rPr lang="ru-RU" sz="6000" b="1" i="1" dirty="0" smtClean="0">
                <a:solidFill>
                  <a:srgbClr val="FF0000"/>
                </a:solidFill>
                <a:latin typeface="Franklin Gothic Book" pitchFamily="34" charset="0"/>
              </a:rPr>
              <a:t>  Пушкин</a:t>
            </a:r>
          </a:p>
          <a:p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  <a:latin typeface="Franklin Gothic Book" pitchFamily="34" charset="0"/>
              </a:rPr>
              <a:t>   </a:t>
            </a:r>
          </a:p>
          <a:p>
            <a:r>
              <a:rPr lang="ru-RU" sz="4800" b="1" i="1" dirty="0">
                <a:solidFill>
                  <a:schemeClr val="tx2">
                    <a:lumMod val="75000"/>
                  </a:schemeClr>
                </a:solidFill>
                <a:latin typeface="Franklin Gothic Book" pitchFamily="34" charset="0"/>
              </a:rPr>
              <a:t> </a:t>
            </a:r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  <a:latin typeface="Franklin Gothic Book" pitchFamily="34" charset="0"/>
              </a:rPr>
              <a:t>  6 июня 1799 -</a:t>
            </a:r>
          </a:p>
          <a:p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  <a:latin typeface="Franklin Gothic Book" pitchFamily="34" charset="0"/>
              </a:rPr>
              <a:t>10 февраля 1837</a:t>
            </a:r>
            <a:endParaRPr lang="ru-RU" sz="4800" b="1" i="1" dirty="0">
              <a:solidFill>
                <a:schemeClr val="tx2">
                  <a:lumMod val="75000"/>
                </a:schemeClr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92563" y="3706813"/>
            <a:ext cx="5157787" cy="84137"/>
          </a:xfrm>
        </p:spPr>
      </p:pic>
      <p:pic>
        <p:nvPicPr>
          <p:cNvPr id="7" name="Picture 2" descr="C:\Documents and Settings\дом\Мои документы\_photo2CAZMJ3Q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0687" y="420688"/>
            <a:ext cx="3173736" cy="3937006"/>
          </a:xfrm>
          <a:prstGeom prst="rect">
            <a:avLst/>
          </a:prstGeom>
          <a:noFill/>
        </p:spPr>
      </p:pic>
      <p:sp>
        <p:nvSpPr>
          <p:cNvPr id="10246" name="TextBox 8"/>
          <p:cNvSpPr txBox="1">
            <a:spLocks noChangeArrowheads="1"/>
          </p:cNvSpPr>
          <p:nvPr/>
        </p:nvSpPr>
        <p:spPr bwMode="auto">
          <a:xfrm>
            <a:off x="3643306" y="857250"/>
            <a:ext cx="566453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  <a:latin typeface="Franklin Gothic Book" pitchFamily="34" charset="0"/>
              </a:rPr>
              <a:t> Александр</a:t>
            </a:r>
          </a:p>
          <a:p>
            <a:r>
              <a:rPr lang="ru-RU" sz="6000" b="1" i="1" dirty="0" smtClean="0">
                <a:solidFill>
                  <a:srgbClr val="FF0000"/>
                </a:solidFill>
                <a:latin typeface="Franklin Gothic Book" pitchFamily="34" charset="0"/>
              </a:rPr>
              <a:t> Сергеевич</a:t>
            </a:r>
          </a:p>
          <a:p>
            <a:r>
              <a:rPr lang="ru-RU" sz="6000" b="1" i="1" dirty="0">
                <a:solidFill>
                  <a:srgbClr val="FF0000"/>
                </a:solidFill>
                <a:latin typeface="Franklin Gothic Book" pitchFamily="34" charset="0"/>
              </a:rPr>
              <a:t> </a:t>
            </a:r>
            <a:r>
              <a:rPr lang="ru-RU" sz="6000" b="1" i="1" dirty="0" smtClean="0">
                <a:solidFill>
                  <a:srgbClr val="FF0000"/>
                </a:solidFill>
                <a:latin typeface="Franklin Gothic Book" pitchFamily="34" charset="0"/>
              </a:rPr>
              <a:t>  Пушкин</a:t>
            </a:r>
          </a:p>
          <a:p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  <a:latin typeface="Franklin Gothic Book" pitchFamily="34" charset="0"/>
              </a:rPr>
              <a:t>   </a:t>
            </a:r>
          </a:p>
          <a:p>
            <a:r>
              <a:rPr lang="ru-RU" sz="4800" b="1" i="1" dirty="0">
                <a:solidFill>
                  <a:schemeClr val="tx2">
                    <a:lumMod val="75000"/>
                  </a:schemeClr>
                </a:solidFill>
                <a:latin typeface="Franklin Gothic Book" pitchFamily="34" charset="0"/>
              </a:rPr>
              <a:t> </a:t>
            </a:r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  <a:latin typeface="Franklin Gothic Book" pitchFamily="34" charset="0"/>
              </a:rPr>
              <a:t>  6 июня 1799 -</a:t>
            </a:r>
          </a:p>
          <a:p>
            <a:r>
              <a:rPr lang="ru-RU" sz="4800" b="1" i="1" dirty="0" smtClean="0">
                <a:solidFill>
                  <a:schemeClr val="tx2">
                    <a:lumMod val="75000"/>
                  </a:schemeClr>
                </a:solidFill>
                <a:latin typeface="Franklin Gothic Book" pitchFamily="34" charset="0"/>
              </a:rPr>
              <a:t>10 февраля 1837</a:t>
            </a:r>
            <a:endParaRPr lang="ru-RU" sz="4800" b="1" i="1" dirty="0">
              <a:solidFill>
                <a:schemeClr val="tx2">
                  <a:lumMod val="75000"/>
                </a:schemeClr>
              </a:solidFill>
              <a:latin typeface="Franklin Gothic Book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Инна\Desktop\пушкин\images (30)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428604"/>
            <a:ext cx="8177914" cy="5857916"/>
          </a:xfrm>
          <a:prstGeom prst="rect">
            <a:avLst/>
          </a:prstGeom>
          <a:noFill/>
        </p:spPr>
      </p:pic>
      <p:pic>
        <p:nvPicPr>
          <p:cNvPr id="7" name="Picture 6" descr="b018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571472" y="428604"/>
            <a:ext cx="1873857" cy="2328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500298" y="571480"/>
            <a:ext cx="51435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       Румяной зарёю</a:t>
            </a:r>
          </a:p>
          <a:p>
            <a:r>
              <a:rPr lang="ru-RU" sz="4000" b="1" dirty="0" smtClean="0"/>
              <a:t>     покрылся восток…</a:t>
            </a:r>
            <a:endParaRPr lang="ru-RU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«Уж небо осенью дышало…»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Инна\Desktop\пушкин\images (2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785926"/>
            <a:ext cx="6858048" cy="4357718"/>
          </a:xfrm>
          <a:prstGeom prst="rect">
            <a:avLst/>
          </a:prstGeom>
          <a:noFill/>
        </p:spPr>
      </p:pic>
      <p:pic>
        <p:nvPicPr>
          <p:cNvPr id="3075" name="Picture 3" descr="C:\Users\Инна\Desktop\пушкин\images (3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071546"/>
            <a:ext cx="1714512" cy="15716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</a:rPr>
              <a:t>«…Всё ярко, всё бело кругом.»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Инна\Desktop\пушкин\images (2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357298"/>
            <a:ext cx="5643602" cy="48577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А. С. Пушкин «Зимнее утро»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5122" name="Picture 2" descr="C:\Users\Инна\Desktop\пушкин\images (12)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357298"/>
            <a:ext cx="5000660" cy="5321804"/>
          </a:xfrm>
          <a:prstGeom prst="rect">
            <a:avLst/>
          </a:prstGeom>
          <a:noFill/>
        </p:spPr>
      </p:pic>
      <p:pic>
        <p:nvPicPr>
          <p:cNvPr id="4" name="П. И. Чайковский - Сладкая грез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500166" y="6019816"/>
            <a:ext cx="571504" cy="57150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427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14487"/>
            <a:ext cx="7072362" cy="440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 descr="C:\Users\Инна\Desktop\пушкин\images (2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571612"/>
            <a:ext cx="7221292" cy="4500594"/>
          </a:xfrm>
          <a:prstGeom prst="rect">
            <a:avLst/>
          </a:prstGeom>
          <a:noFill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1400027"/>
            <a:ext cx="7286676" cy="5457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696472"/>
            <a:ext cx="8215370" cy="6161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929718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Инна\Desktop\пушкин\скачанные файлы (6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6601330" cy="4572032"/>
          </a:xfrm>
          <a:prstGeom prst="rect">
            <a:avLst/>
          </a:prstGeom>
          <a:noFill/>
        </p:spPr>
      </p:pic>
      <p:pic>
        <p:nvPicPr>
          <p:cNvPr id="8195" name="Picture 3" descr="C:\Users\Инна\Desktop\пушкин\images (1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57166"/>
            <a:ext cx="7127493" cy="478634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102</Words>
  <Application>Microsoft Office PowerPoint</Application>
  <PresentationFormat>Экран (4:3)</PresentationFormat>
  <Paragraphs>29</Paragraphs>
  <Slides>20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«Уж небо осенью дышало…»</vt:lpstr>
      <vt:lpstr>«…Всё ярко, всё бело кругом.»</vt:lpstr>
      <vt:lpstr>А. С. Пушкин «Зимнее утро»</vt:lpstr>
      <vt:lpstr>Слайд 7</vt:lpstr>
      <vt:lpstr>Слайд 8</vt:lpstr>
      <vt:lpstr>Слайд 9</vt:lpstr>
      <vt:lpstr> </vt:lpstr>
      <vt:lpstr>Слайд 11</vt:lpstr>
      <vt:lpstr>А.С. Пушкин «Зимний вечер»</vt:lpstr>
      <vt:lpstr>Арина Родионовна Матвеева</vt:lpstr>
      <vt:lpstr>Слайд 14</vt:lpstr>
      <vt:lpstr>Слайд 15</vt:lpstr>
      <vt:lpstr>В.М. Васнецов       И.Я. Билибин </vt:lpstr>
      <vt:lpstr>Слайд 17</vt:lpstr>
      <vt:lpstr>10 февраля  День памяти А.С. Пушкина</vt:lpstr>
      <vt:lpstr>Слайд 19</vt:lpstr>
      <vt:lpstr>Слайд 20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Инна</dc:creator>
  <cp:lastModifiedBy>Инна</cp:lastModifiedBy>
  <cp:revision>23</cp:revision>
  <dcterms:created xsi:type="dcterms:W3CDTF">2015-02-07T17:21:58Z</dcterms:created>
  <dcterms:modified xsi:type="dcterms:W3CDTF">2015-03-01T05:53:14Z</dcterms:modified>
</cp:coreProperties>
</file>