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0C9A-A8B9-4D16-B209-F09595D1587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BAD0-DA06-4C9B-8AB0-8E5CCAEA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8EBB-BD78-48C6-A84E-552339C91473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C401-34DB-4EC3-AE35-AD53A0E12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07BF-00E6-41FA-9E86-E65786587429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480-DC7E-45E6-8453-7F48511AC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FBB8-1A08-42FA-A159-29E15D334CF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B1FA-F9D4-42CD-96A8-21872D44E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32A7-6391-4C0B-8EBF-E1BDD66FFF1D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9F14-BEEA-4B9D-9156-5EE78D31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E494-BC6F-4C5A-9AF4-CD6D6972589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9826-BC98-42A8-B76E-666C3295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AA0C-31FF-492C-815E-D94224836D3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2AB3-61A4-4FE3-B0B6-D2176A098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8F8F-692D-457E-8232-96BBED799DC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37BE-D559-4C04-A4F1-94BCB67F1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732F-AF83-45D3-8043-5B473A800A37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F3E6-FCE2-47A2-8F93-C47B3297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CF1C-F6D2-48A4-8295-68C5B66A5778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7141-C1EA-4E1D-846C-39E6EED9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E88D-DB5C-43D6-874F-CC88407D7C4A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632B-DB0F-4011-A742-889320138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5DBA3-7130-4F85-8A40-BF5B5F40596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082E0-1D21-4676-9494-B6F28B08F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Лидеры народного ополчения.</a:t>
            </a:r>
            <a:br>
              <a:rPr lang="ru-RU" smtClean="0">
                <a:solidFill>
                  <a:srgbClr val="FFFF00"/>
                </a:solidFill>
              </a:rPr>
            </a:b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2051" name="Содержимое 5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 algn="ctr"/>
            <a:endParaRPr lang="ru-RU" sz="2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/>
          <a:lstStyle/>
          <a:p>
            <a:pPr eaLnBrk="1" hangingPunct="1"/>
            <a:r>
              <a:rPr lang="ru-RU" sz="6600" i="1" smtClean="0"/>
              <a:t>«ВОПРОСЫ»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r>
              <a:rPr lang="ru-RU" sz="6000" i="1" smtClean="0"/>
              <a:t>1. Какую роль сыграло русское духовенство в Смутное время 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eaLnBrk="1" hangingPunct="1"/>
            <a:r>
              <a:rPr lang="ru-RU" i="1" smtClean="0"/>
              <a:t>Монахи призывали людей к ополчению при помощи грамот, которые рассылали по городам.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50"/>
          </a:xfrm>
        </p:spPr>
        <p:txBody>
          <a:bodyPr/>
          <a:lstStyle/>
          <a:p>
            <a:pPr eaLnBrk="1" hangingPunct="1"/>
            <a:r>
              <a:rPr lang="ru-RU" i="1" smtClean="0"/>
              <a:t>2. В каком веке произошло освобождение Москвы от поляков?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pPr eaLnBrk="1" hangingPunct="1"/>
            <a:r>
              <a:rPr lang="ru-RU" i="1" smtClean="0"/>
              <a:t>В 17 веке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eaLnBrk="1" hangingPunct="1"/>
            <a:r>
              <a:rPr lang="ru-RU" i="1" smtClean="0"/>
              <a:t>3. Когда был воздвигнут памятник Минину и Пожарскому в  Москве 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pPr eaLnBrk="1" hangingPunct="1"/>
            <a:r>
              <a:rPr lang="ru-RU" i="1" smtClean="0"/>
              <a:t>20 февраля 1818 года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37"/>
          </a:xfrm>
        </p:spPr>
        <p:txBody>
          <a:bodyPr/>
          <a:lstStyle/>
          <a:p>
            <a:pPr eaLnBrk="1" hangingPunct="1"/>
            <a:r>
              <a:rPr lang="ru-RU" i="1" smtClean="0"/>
              <a:t>СПАСИБО   ЗА   ВНИМАНИЕ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Рисунок 4" descr="minin_pogarsky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"/>
            <a:ext cx="8001000" cy="5929313"/>
          </a:xfrm>
        </p:spPr>
      </p:pic>
      <p:sp>
        <p:nvSpPr>
          <p:cNvPr id="307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25"/>
          </a:xfrm>
        </p:spPr>
        <p:txBody>
          <a:bodyPr/>
          <a:lstStyle/>
          <a:p>
            <a:pPr eaLnBrk="1" hangingPunct="1"/>
            <a:r>
              <a:rPr lang="ru-RU" smtClean="0"/>
              <a:t>Смутное время</a:t>
            </a:r>
          </a:p>
        </p:txBody>
      </p:sp>
      <p:pic>
        <p:nvPicPr>
          <p:cNvPr id="4099" name="Содержимое 4" descr="1320264070_liss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857250"/>
            <a:ext cx="5283200" cy="5286375"/>
          </a:xfrm>
        </p:spPr>
      </p:pic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642938"/>
            <a:ext cx="3008312" cy="5715000"/>
          </a:xfrm>
        </p:spPr>
        <p:txBody>
          <a:bodyPr/>
          <a:lstStyle/>
          <a:p>
            <a:pPr eaLnBrk="1" hangingPunct="1"/>
            <a:r>
              <a:rPr lang="ru-RU" sz="1700" smtClean="0"/>
              <a:t>К началу XVII в. в Российском государстве наступило так называемое Смутное время. Москва лежала в руинах, многие города были разрушены и сожжены. Воспользовавшись бедственным положением в стране, на нее пошли войной поляки и шведы. К осени 1611 г. положение России было близко к отчаянному: поляки заняли Москву. В этот тяжелой для страны момент огромную роль сыграло русское духовенство. Монахи стали призывать русский народ к ополчению для того, чтобы изгнать врагов земли русской. Они писали грамоты и рассылали их по городам и деревням.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pPr eaLnBrk="1" hangingPunct="1"/>
            <a:r>
              <a:rPr lang="ru-RU" smtClean="0"/>
              <a:t>Козьма Минин</a:t>
            </a:r>
          </a:p>
        </p:txBody>
      </p:sp>
      <p:pic>
        <p:nvPicPr>
          <p:cNvPr id="5123" name="Содержимое 4" descr="0100009f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2563" y="273050"/>
            <a:ext cx="4276725" cy="5853113"/>
          </a:xfrm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008313" cy="5197475"/>
          </a:xfrm>
        </p:spPr>
        <p:txBody>
          <a:bodyPr/>
          <a:lstStyle/>
          <a:p>
            <a:pPr eaLnBrk="1" hangingPunct="1"/>
            <a:r>
              <a:rPr lang="ru-RU" sz="2000" smtClean="0"/>
              <a:t>Одна из грамот попала в Нижний Новгород, в руки земского старосты Козьмы Минина. Был он простым мясником, но человеком был набожным, умным и энергичным. А главное – был большим патриотом. Призыв церкви к ополчению был им услышан, он немедленно приступил к делу и стал собирать людей. Минин собирал пожертвования, объясняя народу, куда пойдут их деньги.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pPr eaLnBrk="1" hangingPunct="1"/>
            <a:r>
              <a:rPr lang="ru-RU" smtClean="0"/>
              <a:t>Дмитрий Пожарский</a:t>
            </a:r>
          </a:p>
        </p:txBody>
      </p:sp>
      <p:pic>
        <p:nvPicPr>
          <p:cNvPr id="6147" name="Содержимое 4" descr="pojarsk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9375" y="273050"/>
            <a:ext cx="4483100" cy="5853113"/>
          </a:xfrm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25"/>
            <a:ext cx="3008313" cy="5126038"/>
          </a:xfrm>
        </p:spPr>
        <p:txBody>
          <a:bodyPr/>
          <a:lstStyle/>
          <a:p>
            <a:pPr eaLnBrk="1" hangingPunct="1"/>
            <a:r>
              <a:rPr lang="ru-RU" sz="1900" smtClean="0"/>
              <a:t>Командующим ополчением был избран князь Дмитрий Михайлович Пожарский, принадлежавший к потомкам Рюрика. Князь верно служил и Борису Годунову, и Василию Шуйскому, и взошедшему потом на престол шестнадцатилетнему князю Михаилу Романову. Пожарский всегда занимал высокие должности, имел опыт успешного руководства  несколькими военными операциями. </a:t>
            </a:r>
          </a:p>
          <a:p>
            <a:pPr eaLnBrk="1" hangingPunct="1"/>
            <a:endParaRPr lang="ru-RU" sz="19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1" name="Содержимое 4" descr="Minin_i_Pozharsk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6125" y="857250"/>
            <a:ext cx="5572125" cy="4572000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500"/>
            <a:ext cx="3008313" cy="5554663"/>
          </a:xfrm>
        </p:spPr>
        <p:txBody>
          <a:bodyPr/>
          <a:lstStyle/>
          <a:p>
            <a:pPr eaLnBrk="1" hangingPunct="1"/>
            <a:r>
              <a:rPr lang="ru-RU" sz="2000" smtClean="0"/>
              <a:t>Именно этим двум людям предстояло сыграть центральную роль в освобождении страны от иноземных захватчиков. За зиму 1611-1612 гг. к ополченцам Нижнего Новгорода присоединились многие другие из отечественных городов. Пожарский решил не откладывая, сразу же выступать в поход.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22 октября 1612 г. ополчение приступом взяло Китай-город, а затем и Кремль. Поляки вынуждены были ретироваться. Минин и Пожарский в одночасье стали лидерами нации.       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8195" name="Содержимое 4" descr="Minin_i_Pozharski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714500"/>
            <a:ext cx="4000500" cy="4143375"/>
          </a:xfrm>
        </p:spPr>
      </p:pic>
      <p:pic>
        <p:nvPicPr>
          <p:cNvPr id="8196" name="Содержимое 5" descr="smuta7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785938"/>
            <a:ext cx="3643313" cy="40719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Их благодарные потомки по достоинству оценили их вклад в дело освобождения отечества. И 20 февраля 1818 года воздвигли героям монумент на главной площади Москвы.</a:t>
            </a:r>
          </a:p>
        </p:txBody>
      </p:sp>
      <p:pic>
        <p:nvPicPr>
          <p:cNvPr id="9219" name="Содержимое 3" descr="mi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Открытие памятника Минину и Пожарскому в Нижнем Новгороде</a:t>
            </a:r>
          </a:p>
        </p:txBody>
      </p:sp>
      <p:pic>
        <p:nvPicPr>
          <p:cNvPr id="10243" name="Содержимое 3" descr="1DSC_0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7050" y="1600200"/>
            <a:ext cx="300990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382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Лидеры народного ополчения. </vt:lpstr>
      <vt:lpstr>Слайд 2</vt:lpstr>
      <vt:lpstr>Смутное время</vt:lpstr>
      <vt:lpstr>Козьма Минин</vt:lpstr>
      <vt:lpstr>Дмитрий Пожарский</vt:lpstr>
      <vt:lpstr>Слайд 6</vt:lpstr>
      <vt:lpstr>22 октября 1612 г. ополчение приступом взяло Китай-город, а затем и Кремль. Поляки вынуждены были ретироваться. Минин и Пожарский в одночасье стали лидерами нации.         </vt:lpstr>
      <vt:lpstr>Их благодарные потомки по достоинству оценили их вклад в дело освобождения отечества. И 20 февраля 1818 года воздвигли героям монумент на главной площади Москвы.</vt:lpstr>
      <vt:lpstr>Открытие памятника Минину и Пожарскому в Нижнем Новгороде</vt:lpstr>
      <vt:lpstr>«ВОПРОСЫ»</vt:lpstr>
      <vt:lpstr>1. Какую роль сыграло русское духовенство в Смутное время ? </vt:lpstr>
      <vt:lpstr>Монахи призывали людей к ополчению при помощи грамот, которые рассылали по городам.</vt:lpstr>
      <vt:lpstr>2. В каком веке произошло освобождение Москвы от поляков?</vt:lpstr>
      <vt:lpstr>В 17 веке</vt:lpstr>
      <vt:lpstr>3. Когда был воздвигнут памятник Минину и Пожарскому в  Москве ? </vt:lpstr>
      <vt:lpstr>20 февраля 1818 года</vt:lpstr>
      <vt:lpstr>СПАСИБО  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мама</cp:lastModifiedBy>
  <cp:revision>11</cp:revision>
  <dcterms:modified xsi:type="dcterms:W3CDTF">2015-02-26T18:54:48Z</dcterms:modified>
</cp:coreProperties>
</file>