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E87E-0177-4ABC-BA8F-D53DD2D098F6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8C-6153-4411-9A7F-C056453F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3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E87E-0177-4ABC-BA8F-D53DD2D098F6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FD8C-6153-4411-9A7F-C056453F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2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CC0000"/>
                </a:solidFill>
              </a:rPr>
              <a:t>Как правильно собрать</a:t>
            </a:r>
            <a:br>
              <a:rPr lang="ru-RU" sz="6000" smtClean="0">
                <a:solidFill>
                  <a:srgbClr val="CC0000"/>
                </a:solidFill>
              </a:rPr>
            </a:br>
            <a:r>
              <a:rPr lang="ru-RU" sz="6000" smtClean="0">
                <a:solidFill>
                  <a:srgbClr val="CC0000"/>
                </a:solidFill>
              </a:rPr>
              <a:t>портфель</a:t>
            </a:r>
            <a:endParaRPr lang="en-US" sz="6000" dirty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0664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C0000"/>
                </a:solidFill>
              </a:rPr>
              <a:t>СМЕННАЯ ОБУВЬ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659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945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364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9336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C0000"/>
                </a:solidFill>
              </a:rPr>
              <a:t>Убери из портфеля всё лишнее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247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В ПОРТФЕЛЕ ДОЛЖНЫ ЛЕЖАТЬ: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407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8786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187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В пенал мы положим: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05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5347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797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правильно собрать портфель</vt:lpstr>
      <vt:lpstr>Презентация PowerPoint</vt:lpstr>
      <vt:lpstr>Убери из портфеля всё лишнее</vt:lpstr>
      <vt:lpstr>В ПОРТФЕЛЕ ДОЛЖНЫ ЛЕЖАТЬ:</vt:lpstr>
      <vt:lpstr>Презентация PowerPoint</vt:lpstr>
      <vt:lpstr>Презентация PowerPoint</vt:lpstr>
      <vt:lpstr>В пенал мы положим:</vt:lpstr>
      <vt:lpstr>Презентация PowerPoint</vt:lpstr>
      <vt:lpstr>Презентация PowerPoint</vt:lpstr>
      <vt:lpstr>СМЕННАЯ ОБУВЬ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собрать портфель</dc:title>
  <dc:creator>елена</dc:creator>
  <cp:lastModifiedBy>елена</cp:lastModifiedBy>
  <cp:revision>1</cp:revision>
  <dcterms:created xsi:type="dcterms:W3CDTF">2015-02-28T11:21:43Z</dcterms:created>
  <dcterms:modified xsi:type="dcterms:W3CDTF">2015-02-28T11:21:43Z</dcterms:modified>
</cp:coreProperties>
</file>