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Живая причина заразных заболеваний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Микроб — ужасно вредное животное: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Коварное и, главное, щекотное.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Такое вот животное в живот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Залезет — и спокойно там живёт.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Documents and Settings\Admin\My Documents\Downloads\bak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5143511"/>
            <a:ext cx="1785950" cy="1339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Чума (черная смерть)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520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://www.my-article.net/data/files/tiny-mce/68/img/alergiaya/Resize_of_chy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59"/>
            <a:ext cx="3000396" cy="3750495"/>
          </a:xfrm>
          <a:prstGeom prst="rect">
            <a:avLst/>
          </a:prstGeom>
          <a:noFill/>
        </p:spPr>
      </p:pic>
      <p:pic>
        <p:nvPicPr>
          <p:cNvPr id="2052" name="Picture 4" descr="http://www.my-article.net/data/files/tiny-mce/68/img/alergiaya/chuma_bub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214554"/>
            <a:ext cx="2357454" cy="4455588"/>
          </a:xfrm>
          <a:prstGeom prst="rect">
            <a:avLst/>
          </a:prstGeom>
          <a:noFill/>
        </p:spPr>
      </p:pic>
      <p:pic>
        <p:nvPicPr>
          <p:cNvPr id="2054" name="Picture 6" descr="http://www.my-article.net/data/files/tiny-mce/68/img/alergiaya/chuma_529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5" y="1285860"/>
            <a:ext cx="3641935" cy="2786082"/>
          </a:xfrm>
          <a:prstGeom prst="rect">
            <a:avLst/>
          </a:prstGeom>
          <a:noFill/>
        </p:spPr>
      </p:pic>
      <p:pic>
        <p:nvPicPr>
          <p:cNvPr id="2056" name="Picture 8" descr="http://www.my-article.net/data/files/tiny-mce/68/img/alergiaya/chuma_sepsi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071942"/>
            <a:ext cx="2000264" cy="2560340"/>
          </a:xfrm>
          <a:prstGeom prst="rect">
            <a:avLst/>
          </a:prstGeom>
          <a:noFill/>
        </p:spPr>
      </p:pic>
      <p:pic>
        <p:nvPicPr>
          <p:cNvPr id="2058" name="Picture 10" descr="http://www.theblogmocracy.com/wp-content/uploads/plague_380x529_712060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1285860"/>
            <a:ext cx="3824766" cy="5324478"/>
          </a:xfrm>
          <a:prstGeom prst="rect">
            <a:avLst/>
          </a:prstGeom>
          <a:noFill/>
        </p:spPr>
      </p:pic>
      <p:pic>
        <p:nvPicPr>
          <p:cNvPr id="2059" name="Picture 11" descr="C:\Documents and Settings\Admin\My Documents\Downloads\чум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57290" y="1571612"/>
            <a:ext cx="6400800" cy="4837113"/>
          </a:xfrm>
          <a:prstGeom prst="rect">
            <a:avLst/>
          </a:prstGeom>
          <a:noFill/>
        </p:spPr>
      </p:pic>
      <p:pic>
        <p:nvPicPr>
          <p:cNvPr id="2061" name="Picture 13" descr="http://allhockey.ru/images/files/files/d615c5527b2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6015" y="1285860"/>
            <a:ext cx="7045233" cy="5572140"/>
          </a:xfrm>
          <a:prstGeom prst="rect">
            <a:avLst/>
          </a:prstGeom>
          <a:noFill/>
        </p:spPr>
      </p:pic>
      <p:pic>
        <p:nvPicPr>
          <p:cNvPr id="2063" name="Picture 15" descr="Бубонная чума - это страшно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5984" y="1143000"/>
            <a:ext cx="42862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4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5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Оспа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Оспа у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928670"/>
            <a:ext cx="4286276" cy="2214578"/>
          </a:xfrm>
          <a:prstGeom prst="rect">
            <a:avLst/>
          </a:prstGeom>
          <a:noFill/>
        </p:spPr>
      </p:pic>
      <p:pic>
        <p:nvPicPr>
          <p:cNvPr id="15364" name="Picture 4" descr="http://www.11channel.dp.ua/res/news/large/17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143248"/>
            <a:ext cx="4286280" cy="2937364"/>
          </a:xfrm>
          <a:prstGeom prst="rect">
            <a:avLst/>
          </a:prstGeom>
          <a:noFill/>
        </p:spPr>
      </p:pic>
      <p:pic>
        <p:nvPicPr>
          <p:cNvPr id="15366" name="Picture 6" descr="http://www.budzdorov72.ru/uploads/image/bolezni/chicken_po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928670"/>
            <a:ext cx="4500594" cy="2866966"/>
          </a:xfrm>
          <a:prstGeom prst="rect">
            <a:avLst/>
          </a:prstGeom>
          <a:noFill/>
        </p:spPr>
      </p:pic>
      <p:pic>
        <p:nvPicPr>
          <p:cNvPr id="15368" name="Picture 8" descr="http://www.infectology.ru/publik/stat41_images/image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81500" y="3829050"/>
            <a:ext cx="4762500" cy="3028950"/>
          </a:xfrm>
          <a:prstGeom prst="rect">
            <a:avLst/>
          </a:prstGeom>
          <a:noFill/>
        </p:spPr>
      </p:pic>
      <p:pic>
        <p:nvPicPr>
          <p:cNvPr id="15370" name="Picture 10" descr="http://www.medical-enc.ru/14/images/smallpox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117" y="928670"/>
            <a:ext cx="9045718" cy="4643470"/>
          </a:xfrm>
          <a:prstGeom prst="rect">
            <a:avLst/>
          </a:prstGeom>
          <a:noFill/>
        </p:spPr>
      </p:pic>
      <p:pic>
        <p:nvPicPr>
          <p:cNvPr id="15372" name="Picture 12" descr="http://dic.academic.ru/pictures/enc_medicine/028015571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67325" y="928670"/>
            <a:ext cx="387667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Холера 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boleznimalyshej.net/wp-content/uploads/2013/07/holera_u_dete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4000528" cy="3000396"/>
          </a:xfrm>
          <a:prstGeom prst="rect">
            <a:avLst/>
          </a:prstGeom>
          <a:noFill/>
        </p:spPr>
      </p:pic>
      <p:pic>
        <p:nvPicPr>
          <p:cNvPr id="16388" name="Picture 4" descr="http://unnatural.ru/images/afrika_cholera/afrika_cholera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119808"/>
            <a:ext cx="5381620" cy="3590550"/>
          </a:xfrm>
          <a:prstGeom prst="rect">
            <a:avLst/>
          </a:prstGeom>
          <a:noFill/>
        </p:spPr>
      </p:pic>
      <p:pic>
        <p:nvPicPr>
          <p:cNvPr id="16390" name="Picture 6" descr="«Колонка смерти»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00504"/>
            <a:ext cx="3429024" cy="2686051"/>
          </a:xfrm>
          <a:prstGeom prst="rect">
            <a:avLst/>
          </a:prstGeom>
          <a:noFill/>
        </p:spPr>
      </p:pic>
      <p:pic>
        <p:nvPicPr>
          <p:cNvPr id="16392" name="Picture 8" descr="http://lesagefoundation.org/images/chol/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1071546"/>
            <a:ext cx="4786346" cy="2876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Проказа 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www.portalplanetasedna.com.ar/archivos_varios2/lepr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4786314" cy="3589737"/>
          </a:xfrm>
          <a:prstGeom prst="rect">
            <a:avLst/>
          </a:prstGeom>
          <a:noFill/>
        </p:spPr>
      </p:pic>
      <p:pic>
        <p:nvPicPr>
          <p:cNvPr id="17412" name="Picture 4" descr="Что такое проказа? Симптомы и лечение проказы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785794"/>
            <a:ext cx="4429124" cy="4219575"/>
          </a:xfrm>
          <a:prstGeom prst="rect">
            <a:avLst/>
          </a:prstGeom>
          <a:noFill/>
        </p:spPr>
      </p:pic>
      <p:pic>
        <p:nvPicPr>
          <p:cNvPr id="17414" name="Picture 6" descr="Проказа: история, лечение и профилакти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4357694"/>
            <a:ext cx="2732573" cy="2500306"/>
          </a:xfrm>
          <a:prstGeom prst="rect">
            <a:avLst/>
          </a:prstGeom>
          <a:noFill/>
        </p:spPr>
      </p:pic>
      <p:pic>
        <p:nvPicPr>
          <p:cNvPr id="17416" name="Picture 8" descr="http://www.doctoribolit.ru/images/Lepra/Lepra01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490924"/>
            <a:ext cx="4568269" cy="3367076"/>
          </a:xfrm>
          <a:prstGeom prst="rect">
            <a:avLst/>
          </a:prstGeom>
          <a:noFill/>
        </p:spPr>
      </p:pic>
      <p:pic>
        <p:nvPicPr>
          <p:cNvPr id="17418" name="Picture 10" descr="http://illbe.ru/images/joomgallery/originals/__1/_17/_18_20120218_164114201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785794"/>
            <a:ext cx="8931860" cy="6072206"/>
          </a:xfrm>
          <a:prstGeom prst="rect">
            <a:avLst/>
          </a:prstGeom>
          <a:noFill/>
        </p:spPr>
      </p:pic>
      <p:pic>
        <p:nvPicPr>
          <p:cNvPr id="17420" name="Picture 12" descr="http://www.szokblog.pl/ShareImages/134519424187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7" y="1000108"/>
            <a:ext cx="8735277" cy="5072098"/>
          </a:xfrm>
          <a:prstGeom prst="rect">
            <a:avLst/>
          </a:prstGeom>
          <a:noFill/>
        </p:spPr>
      </p:pic>
      <p:pic>
        <p:nvPicPr>
          <p:cNvPr id="17422" name="Picture 14" descr="http://hardinmd.lib.uiowa.edu/pictures22/kingsbury/16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928670"/>
            <a:ext cx="2895594" cy="5658903"/>
          </a:xfrm>
          <a:prstGeom prst="rect">
            <a:avLst/>
          </a:prstGeom>
          <a:noFill/>
        </p:spPr>
      </p:pic>
      <p:pic>
        <p:nvPicPr>
          <p:cNvPr id="17424" name="Picture 16" descr="http://illbe.ru/images/joomgallery/details/__1/_17/_2_20120319_122211956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1737" y="785794"/>
            <a:ext cx="4482734" cy="5976978"/>
          </a:xfrm>
          <a:prstGeom prst="rect">
            <a:avLst/>
          </a:prstGeom>
          <a:noFill/>
        </p:spPr>
      </p:pic>
      <p:pic>
        <p:nvPicPr>
          <p:cNvPr id="17426" name="Picture 18" descr="http://www.roumenovomaso.cz/archived/lepra_04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14612" y="715404"/>
            <a:ext cx="4143404" cy="6142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5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Выполнила учитель биологии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МБ ОУ Пеля – Хованской СОШ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Вилкова Т.М.</a:t>
            </a:r>
          </a:p>
          <a:p>
            <a:pPr>
              <a:buNone/>
            </a:pPr>
            <a:r>
              <a:rPr lang="ru-RU" smtClean="0">
                <a:solidFill>
                  <a:srgbClr val="FF0000"/>
                </a:solidFill>
              </a:rPr>
              <a:t>     Материал </a:t>
            </a:r>
            <a:r>
              <a:rPr lang="ru-RU" dirty="0" smtClean="0">
                <a:solidFill>
                  <a:srgbClr val="FF0000"/>
                </a:solidFill>
              </a:rPr>
              <a:t>рекомендуется при изучение темы «Бактерии» для обучающихся 7 класса как дополнительный материал.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4">
      <a:dk1>
        <a:srgbClr val="365BB0"/>
      </a:dk1>
      <a:lt1>
        <a:srgbClr val="C7AED6"/>
      </a:lt1>
      <a:dk2>
        <a:srgbClr val="8D1BFF"/>
      </a:dk2>
      <a:lt2>
        <a:srgbClr val="92D050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131</TotalTime>
  <Words>47</Words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Живая причина заразных заболеваний</vt:lpstr>
      <vt:lpstr>Чума (черная смерть)</vt:lpstr>
      <vt:lpstr>Оспа </vt:lpstr>
      <vt:lpstr>Холера </vt:lpstr>
      <vt:lpstr>Проказа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Живая причина заразных заболеваний</dc:title>
  <cp:lastModifiedBy>User</cp:lastModifiedBy>
  <cp:revision>15</cp:revision>
  <dcterms:modified xsi:type="dcterms:W3CDTF">2014-01-16T19:36:56Z</dcterms:modified>
</cp:coreProperties>
</file>