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851CE0-A138-4A79-88E5-5EEF3BCE908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65F45B-8B51-49A7-8A73-27613A5926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ER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57166"/>
            <a:ext cx="18351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 rot="20574742">
            <a:off x="801855" y="2644701"/>
            <a:ext cx="8061722" cy="18067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9199991" lon="20099991" rev="0"/>
              </a:camera>
              <a:lightRig rig="legacyFlat2" dir="t"/>
            </a:scene3d>
            <a:sp3d extrusionH="430200" prstMaterial="legacyPlastic">
              <a:extrusionClr>
                <a:srgbClr val="33CC33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Новокузнецк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214290"/>
            <a:ext cx="8229600" cy="850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0" normalizeH="0" baseline="0" noProof="0" dirty="0" smtClean="0">
                <a:ln>
                  <a:noFill/>
                </a:ln>
                <a:solidFill>
                  <a:srgbClr val="8B7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Город - труженик</a:t>
            </a:r>
          </a:p>
        </p:txBody>
      </p:sp>
      <p:pic>
        <p:nvPicPr>
          <p:cNvPr id="4" name="Picture 15" descr="130"/>
          <p:cNvPicPr>
            <a:picLocks noChangeAspect="1" noChangeArrowheads="1"/>
          </p:cNvPicPr>
          <p:nvPr/>
        </p:nvPicPr>
        <p:blipFill>
          <a:blip r:embed="rId2"/>
          <a:srcRect l="3265" t="5414" r="2710" b="7907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solidFill>
            <a:srgbClr val="DBA92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За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468313" y="0"/>
            <a:ext cx="8229600" cy="725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Любимое место отдыха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 b="5551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152"/>
          <p:cNvPicPr>
            <a:picLocks noChangeAspect="1" noChangeArrowheads="1"/>
          </p:cNvPicPr>
          <p:nvPr/>
        </p:nvPicPr>
        <p:blipFill>
          <a:blip r:embed="rId2"/>
          <a:srcRect l="2380" t="3174" r="1639" b="40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500298" y="214290"/>
            <a:ext cx="40719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Городские фонтаны</a:t>
            </a:r>
          </a:p>
        </p:txBody>
      </p:sp>
      <p:pic>
        <p:nvPicPr>
          <p:cNvPr id="3" name="Picture 19" descr="fon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77729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13"/>
          <p:cNvPicPr>
            <a:picLocks noChangeAspect="1" noChangeArrowheads="1"/>
          </p:cNvPicPr>
          <p:nvPr/>
        </p:nvPicPr>
        <p:blipFill>
          <a:blip r:embed="rId2"/>
          <a:srcRect l="1654" t="2612" r="1654" b="2612"/>
          <a:stretch>
            <a:fillRect/>
          </a:stretch>
        </p:blipFill>
        <p:spPr bwMode="auto">
          <a:xfrm>
            <a:off x="-112830" y="0"/>
            <a:ext cx="92568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 txBox="1">
            <a:spLocks noChangeArrowheads="1"/>
          </p:cNvSpPr>
          <p:nvPr/>
        </p:nvSpPr>
        <p:spPr>
          <a:xfrm>
            <a:off x="2700338" y="71438"/>
            <a:ext cx="4248150" cy="6207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Культурная  жизнь</a:t>
            </a:r>
            <a:endParaRPr kumimoji="0" lang="ru-RU" sz="3200" b="1" i="0" u="none" strike="noStrike" kern="1200" cap="all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4" descr="143"/>
          <p:cNvPicPr>
            <a:picLocks noChangeAspect="1" noChangeArrowheads="1"/>
          </p:cNvPicPr>
          <p:nvPr/>
        </p:nvPicPr>
        <p:blipFill>
          <a:blip r:embed="rId2"/>
          <a:srcRect l="1653" t="2766" r="1691" b="1118"/>
          <a:stretch>
            <a:fillRect/>
          </a:stretch>
        </p:blipFill>
        <p:spPr bwMode="auto">
          <a:xfrm>
            <a:off x="0" y="714356"/>
            <a:ext cx="9305647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63"/>
          <p:cNvPicPr>
            <a:picLocks noChangeAspect="1" noChangeArrowheads="1"/>
          </p:cNvPicPr>
          <p:nvPr/>
        </p:nvPicPr>
        <p:blipFill>
          <a:blip r:embed="rId2"/>
          <a:srcRect l="1559" t="2264" r="1424" b="1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683"/>
          <p:cNvPicPr>
            <a:picLocks noChangeAspect="1" noChangeArrowheads="1"/>
          </p:cNvPicPr>
          <p:nvPr/>
        </p:nvPicPr>
        <p:blipFill>
          <a:blip r:embed="rId2"/>
          <a:srcRect l="1700" t="6700" r="1108" b="6157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2000232" y="214290"/>
            <a:ext cx="41036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Дворец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ademy Italic" pitchFamily="2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спорта</a:t>
            </a:r>
          </a:p>
        </p:txBody>
      </p: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4429156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577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 этого все началось…</a:t>
            </a:r>
          </a:p>
        </p:txBody>
      </p:sp>
      <p:pic>
        <p:nvPicPr>
          <p:cNvPr id="4" name="Picture 6" descr="new-12"/>
          <p:cNvPicPr>
            <a:picLocks noChangeAspect="1" noChangeArrowheads="1"/>
          </p:cNvPicPr>
          <p:nvPr/>
        </p:nvPicPr>
        <p:blipFill>
          <a:blip r:embed="rId2"/>
          <a:srcRect t="12682"/>
          <a:stretch>
            <a:fillRect/>
          </a:stretch>
        </p:blipFill>
        <p:spPr bwMode="auto">
          <a:xfrm>
            <a:off x="1000100" y="785794"/>
            <a:ext cx="778674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3492500" y="260350"/>
            <a:ext cx="2771775" cy="981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smtClean="0">
                <a:ln>
                  <a:noFill/>
                </a:ln>
                <a:solidFill>
                  <a:srgbClr val="2F6C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Кузнецкая крепость</a:t>
            </a:r>
            <a:endParaRPr kumimoji="0" lang="ru-RU" sz="3200" b="1" i="0" u="none" strike="noStrike" kern="1200" cap="all" spc="0" normalizeH="0" baseline="0" noProof="0" dirty="0" smtClean="0">
              <a:ln>
                <a:noFill/>
              </a:ln>
              <a:solidFill>
                <a:srgbClr val="2F6C7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l="2669" t="3667" b="3421"/>
          <a:stretch>
            <a:fillRect/>
          </a:stretch>
        </p:blipFill>
        <p:spPr bwMode="auto">
          <a:xfrm>
            <a:off x="1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REP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643174" y="0"/>
            <a:ext cx="345598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2F6C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Новокузнецкий собор</a:t>
            </a:r>
          </a:p>
        </p:txBody>
      </p:sp>
      <p:pic>
        <p:nvPicPr>
          <p:cNvPr id="3" name="Picture 17" descr="29"/>
          <p:cNvPicPr>
            <a:picLocks noChangeAspect="1" noChangeArrowheads="1"/>
          </p:cNvPicPr>
          <p:nvPr/>
        </p:nvPicPr>
        <p:blipFill>
          <a:blip r:embed="rId2"/>
          <a:srcRect l="1538" t="1895" r="752" b="2611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ew-11"/>
          <p:cNvPicPr>
            <a:picLocks noChangeAspect="1" noChangeArrowheads="1"/>
          </p:cNvPicPr>
          <p:nvPr/>
        </p:nvPicPr>
        <p:blipFill>
          <a:blip r:embed="rId2"/>
          <a:srcRect t="28806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64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77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это Новокузнецк 60-х годов. Вовсю идет благоустройство города, но до современного Новокузнецка еще далеко</a:t>
            </a:r>
            <a:endParaRPr lang="ru-RU" dirty="0"/>
          </a:p>
        </p:txBody>
      </p:sp>
      <p:pic>
        <p:nvPicPr>
          <p:cNvPr id="3" name="Picture 22" descr="metal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4" y="1236781"/>
            <a:ext cx="8178827" cy="535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kura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metal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rgbClr val="9884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 вот какой Новокузнецк в наши дни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rgbClr val="98843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52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28" y="0"/>
            <a:ext cx="9090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эрия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46</Words>
  <Application>Microsoft Office PowerPoint</Application>
  <PresentationFormat>Экран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2014-12-17T15:16:18Z</dcterms:created>
  <dcterms:modified xsi:type="dcterms:W3CDTF">2014-12-17T16:09:39Z</dcterms:modified>
</cp:coreProperties>
</file>