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A7702-BE73-4AC1-A503-9EAB959EBD63}" type="datetimeFigureOut">
              <a:rPr lang="ru-RU" smtClean="0"/>
              <a:pPr/>
              <a:t>06.09.2011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433FC-CD19-4822-83A9-5B3B07C8C2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433FC-CD19-4822-83A9-5B3B07C8C2EF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Рациональные выражения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1. Целые рациональные выражения.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Целым рациональным выражением</a:t>
            </a:r>
            <a:r>
              <a:rPr lang="ru-RU" dirty="0" smtClean="0"/>
              <a:t> называется выражение, которое может быть составлено из чисел и переменных с помощью знаков сложения, вычитания, умножения и</a:t>
            </a:r>
            <a:br>
              <a:rPr lang="ru-RU" dirty="0" smtClean="0"/>
            </a:br>
            <a:r>
              <a:rPr lang="ru-RU" dirty="0" smtClean="0"/>
              <a:t>возведения в степень с натуральным показателем с возможным использованием скобок.</a:t>
            </a:r>
          </a:p>
          <a:p>
            <a:r>
              <a:rPr lang="ru-RU" dirty="0" smtClean="0"/>
              <a:t>Например,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</a:t>
            </a:r>
            <a:r>
              <a:rPr lang="en-US" dirty="0" err="1" smtClean="0"/>
              <a:t>ab</a:t>
            </a:r>
            <a:r>
              <a:rPr lang="en-US" dirty="0" smtClean="0"/>
              <a:t>, (a-b)</a:t>
            </a:r>
            <a:r>
              <a:rPr lang="en-US" baseline="30000" dirty="0" smtClean="0"/>
              <a:t>2</a:t>
            </a:r>
            <a:r>
              <a:rPr lang="en-US" dirty="0" smtClean="0"/>
              <a:t>,  </a:t>
            </a:r>
            <a:r>
              <a:rPr lang="en-US" dirty="0" err="1" smtClean="0"/>
              <a:t>x+y</a:t>
            </a:r>
            <a:r>
              <a:rPr lang="en-US" dirty="0" smtClean="0"/>
              <a:t>-z,  3x+5u+12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2. Дробно-рациональные выражения.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ru-RU" dirty="0" smtClean="0"/>
              <a:t>Если кроме операций указанных выше разрешено также и деление (в том числе и деление на</a:t>
            </a:r>
            <a:br>
              <a:rPr lang="ru-RU" dirty="0" smtClean="0"/>
            </a:br>
            <a:r>
              <a:rPr lang="ru-RU" dirty="0" smtClean="0"/>
              <a:t>выражения с переменными), то такие выражения называют </a:t>
            </a:r>
            <a:r>
              <a:rPr lang="ru-RU" b="1" dirty="0" smtClean="0"/>
              <a:t>дробно-рациональными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Например,</a:t>
            </a:r>
            <a:r>
              <a:rPr lang="en-US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10" name="Объект 9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028" name="OpenOffice.org" r:id="rId3" imgW="0" imgH="0" progId="">
              <p:embed/>
            </p:oleObj>
          </a:graphicData>
        </a:graphic>
      </p:graphicFrame>
      <p:graphicFrame>
        <p:nvGraphicFramePr>
          <p:cNvPr id="12" name="Объект 1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029" name="OpenOffice.org" r:id="rId4" imgW="0" imgH="0" progId="">
              <p:embed/>
            </p:oleObj>
          </a:graphicData>
        </a:graphic>
      </p:graphicFrame>
      <p:graphicFrame>
        <p:nvGraphicFramePr>
          <p:cNvPr id="13" name="Объект 12"/>
          <p:cNvGraphicFramePr>
            <a:graphicFrameLocks/>
          </p:cNvGraphicFramePr>
          <p:nvPr/>
        </p:nvGraphicFramePr>
        <p:xfrm>
          <a:off x="4838700" y="3976688"/>
          <a:ext cx="727075" cy="471487"/>
        </p:xfrm>
        <a:graphic>
          <a:graphicData uri="http://schemas.openxmlformats.org/presentationml/2006/ole">
            <p:oleObj spid="_x0000_s1030" name="OpenOffice.org" r:id="rId5" imgW="0" imgH="0" progId="">
              <p:embed/>
            </p:oleObj>
          </a:graphicData>
        </a:graphic>
      </p:graphicFrame>
      <p:pic>
        <p:nvPicPr>
          <p:cNvPr id="14" name="Рисунок 13" descr="$&lt;br /&gt;&#10;\dfrac{2a}{b},\;\;\; \dfrac{1}{(a - b)^2},\;\;\; \dfrac{y}{x} +&lt;br /&gt;&#10;\dfrac{z}{y} - \dfrac{x}{z},\;\;\; \dfrac{1}{a + \dfrac{1}{b +&lt;br /&gt;&#10;\dfrac{1}{c + \dfrac{1}{d + \dfrac{1}{e}}}}}.&lt;br /&gt;&#10; $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488" y="4143380"/>
            <a:ext cx="514353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3. Допустимые значения переменных.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Целые выражения имеют смысл при любых значениях входящих в них переменных. Дробные же</a:t>
            </a:r>
            <a:br>
              <a:rPr lang="ru-RU" dirty="0" smtClean="0"/>
            </a:br>
            <a:r>
              <a:rPr lang="ru-RU" dirty="0" smtClean="0"/>
              <a:t>выражения </a:t>
            </a:r>
            <a:r>
              <a:rPr lang="ru-RU" b="1" dirty="0" smtClean="0"/>
              <a:t>не имеют смысла</a:t>
            </a:r>
            <a:r>
              <a:rPr lang="ru-RU" dirty="0" smtClean="0"/>
              <a:t> при тех значениях переменных, которые </a:t>
            </a:r>
            <a:r>
              <a:rPr lang="ru-RU" i="1" dirty="0" smtClean="0"/>
              <a:t>обращают в нуль</a:t>
            </a:r>
            <a:r>
              <a:rPr lang="ru-RU" dirty="0" smtClean="0"/>
              <a:t> какой-либо из знаменателей, входящих в выражение.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4. Тождества.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Если соответственные значения двух выражений, содержащих одни и те же переменные, совпадают при всех допустимых значениях переменных, то выражения называют </a:t>
            </a:r>
            <a:r>
              <a:rPr lang="ru-RU" b="1" dirty="0" smtClean="0"/>
              <a:t>тождественно равными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Тождеством</a:t>
            </a:r>
            <a:r>
              <a:rPr lang="ru-RU" dirty="0" smtClean="0"/>
              <a:t> называют равенство, верное при всех допустимых значениях входящих в него переменных.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5. Числовое значение рационального выражения.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Числовым значением выражения</a:t>
            </a:r>
            <a:r>
              <a:rPr lang="ru-RU" dirty="0" smtClean="0"/>
              <a:t> при заданных числовых значениях переменных называют число, которое получится после замены переменных их числовыми значениями и выполнения указанных в выражении действий.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Устный счет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(3a-7)+(4-a)</a:t>
            </a:r>
          </a:p>
          <a:p>
            <a:r>
              <a:rPr lang="en-US" dirty="0" smtClean="0"/>
              <a:t>(8b+12)-(2-5b)</a:t>
            </a:r>
          </a:p>
          <a:p>
            <a:r>
              <a:rPr lang="en-US" dirty="0" smtClean="0"/>
              <a:t>(6x</a:t>
            </a:r>
            <a:r>
              <a:rPr lang="en-US" baseline="30000" dirty="0" smtClean="0"/>
              <a:t>2</a:t>
            </a:r>
            <a:r>
              <a:rPr lang="en-US" dirty="0" smtClean="0"/>
              <a:t>-1)+(2-3x-x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r>
              <a:rPr lang="en-US" dirty="0" smtClean="0"/>
              <a:t>(10-12y</a:t>
            </a:r>
            <a:r>
              <a:rPr lang="en-US" baseline="30000" dirty="0" smtClean="0"/>
              <a:t>2</a:t>
            </a:r>
            <a:r>
              <a:rPr lang="en-US" dirty="0" smtClean="0"/>
              <a:t>)-(6-y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r>
              <a:rPr lang="en-US" dirty="0" smtClean="0"/>
              <a:t>(x-8)(x+8)</a:t>
            </a:r>
          </a:p>
          <a:p>
            <a:r>
              <a:rPr lang="en-US" dirty="0" smtClean="0"/>
              <a:t>(6+y)(y-6)</a:t>
            </a:r>
          </a:p>
          <a:p>
            <a:r>
              <a:rPr lang="en-US" dirty="0" smtClean="0"/>
              <a:t>(a-5)</a:t>
            </a:r>
            <a:r>
              <a:rPr lang="en-US" baseline="30000" dirty="0" smtClean="0"/>
              <a:t>2</a:t>
            </a:r>
            <a:endParaRPr lang="en-US" dirty="0" smtClean="0"/>
          </a:p>
          <a:p>
            <a:r>
              <a:rPr lang="en-US" dirty="0" smtClean="0"/>
              <a:t>(y+3)</a:t>
            </a:r>
            <a:r>
              <a:rPr lang="en-US" baseline="30000" dirty="0" smtClean="0"/>
              <a:t>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Какие из выражений являются целыми а какие – дробными?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ChangeAspect="1"/>
          </p:cNvGraphicFramePr>
          <p:nvPr>
            <p:ph idx="1"/>
          </p:nvPr>
        </p:nvGraphicFramePr>
        <p:xfrm>
          <a:off x="142844" y="1500174"/>
          <a:ext cx="1379532" cy="1338742"/>
        </p:xfrm>
        <a:graphic>
          <a:graphicData uri="http://schemas.openxmlformats.org/presentationml/2006/ole">
            <p:oleObj spid="_x0000_s15364" name="Формула" r:id="rId3" imgW="431640" imgH="419040" progId="Equation.3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2571736" y="1571612"/>
          <a:ext cx="1500198" cy="989493"/>
        </p:xfrm>
        <a:graphic>
          <a:graphicData uri="http://schemas.openxmlformats.org/presentationml/2006/ole">
            <p:oleObj spid="_x0000_s15365" name="Формула" r:id="rId4" imgW="596880" imgH="393480" progId="Equation.3">
              <p:embed/>
            </p:oleObj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5072066" y="1500174"/>
          <a:ext cx="1285884" cy="1207055"/>
        </p:xfrm>
        <a:graphic>
          <a:graphicData uri="http://schemas.openxmlformats.org/presentationml/2006/ole">
            <p:oleObj spid="_x0000_s15366" name="Формула" r:id="rId5" imgW="368280" imgH="444240" progId="Equation.3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7072330" y="1571612"/>
          <a:ext cx="1357322" cy="1040053"/>
        </p:xfrm>
        <a:graphic>
          <a:graphicData uri="http://schemas.openxmlformats.org/presentationml/2006/ole">
            <p:oleObj spid="_x0000_s15367" name="Формула" r:id="rId6" imgW="431640" imgH="419040" progId="Equation.3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214282" y="3071811"/>
          <a:ext cx="2500330" cy="911216"/>
        </p:xfrm>
        <a:graphic>
          <a:graphicData uri="http://schemas.openxmlformats.org/presentationml/2006/ole">
            <p:oleObj spid="_x0000_s15368" name="Формула" r:id="rId7" imgW="901440" imgH="228600" progId="Equation.3">
              <p:embed/>
            </p:oleObj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3786182" y="2928934"/>
          <a:ext cx="2000264" cy="1199138"/>
        </p:xfrm>
        <a:graphic>
          <a:graphicData uri="http://schemas.openxmlformats.org/presentationml/2006/ole">
            <p:oleObj spid="_x0000_s15369" name="Формула" r:id="rId8" imgW="533160" imgH="419040" progId="Equation.3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28596" y="4500570"/>
            <a:ext cx="87154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Укажите допустимые значения переменной в этих выражениях.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Представьте в виде многочлена стандартного вида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r>
              <a:rPr lang="ru-RU" dirty="0" smtClean="0"/>
              <a:t>а) (х-2)(х+3)</a:t>
            </a:r>
          </a:p>
          <a:p>
            <a:r>
              <a:rPr lang="ru-RU" dirty="0" smtClean="0"/>
              <a:t>б) (а-2)(а+2)</a:t>
            </a:r>
          </a:p>
          <a:p>
            <a:r>
              <a:rPr lang="ru-RU" dirty="0" smtClean="0"/>
              <a:t>в) (-2+у)(-2-у)</a:t>
            </a:r>
          </a:p>
          <a:p>
            <a:r>
              <a:rPr lang="ru-RU" dirty="0" smtClean="0"/>
              <a:t>г) (х+2)</a:t>
            </a:r>
            <a:r>
              <a:rPr lang="ru-RU" baseline="30000" dirty="0" smtClean="0"/>
              <a:t>2</a:t>
            </a:r>
            <a:endParaRPr lang="ru-RU" dirty="0" smtClean="0"/>
          </a:p>
          <a:p>
            <a:r>
              <a:rPr lang="ru-RU" dirty="0" err="1" smtClean="0"/>
              <a:t>д</a:t>
            </a:r>
            <a:r>
              <a:rPr lang="ru-RU" dirty="0" smtClean="0"/>
              <a:t>) (а-1)</a:t>
            </a:r>
            <a:r>
              <a:rPr lang="ru-RU" baseline="30000" dirty="0" smtClean="0"/>
              <a:t>2</a:t>
            </a:r>
            <a:endParaRPr lang="ru-RU" dirty="0" smtClean="0"/>
          </a:p>
          <a:p>
            <a:r>
              <a:rPr lang="ru-RU" dirty="0" smtClean="0"/>
              <a:t>е)</a:t>
            </a:r>
            <a:r>
              <a:rPr lang="en-US" dirty="0" smtClean="0"/>
              <a:t> (3b-4)</a:t>
            </a:r>
            <a:r>
              <a:rPr lang="en-US" baseline="30000" dirty="0" smtClean="0"/>
              <a:t>2</a:t>
            </a:r>
            <a:endParaRPr lang="ru-RU" dirty="0" smtClean="0"/>
          </a:p>
          <a:p>
            <a:r>
              <a:rPr lang="ru-RU" dirty="0" smtClean="0"/>
              <a:t>ж)</a:t>
            </a:r>
            <a:r>
              <a:rPr lang="en-US" dirty="0" smtClean="0"/>
              <a:t> (</a:t>
            </a:r>
            <a:r>
              <a:rPr lang="ru-RU" dirty="0" err="1" smtClean="0"/>
              <a:t>х</a:t>
            </a:r>
            <a:r>
              <a:rPr lang="en-US" dirty="0" smtClean="0"/>
              <a:t>+2)</a:t>
            </a:r>
            <a:r>
              <a:rPr lang="ru-RU" dirty="0" smtClean="0"/>
              <a:t>(х</a:t>
            </a:r>
            <a:r>
              <a:rPr lang="ru-RU" baseline="30000" dirty="0" smtClean="0"/>
              <a:t>2</a:t>
            </a:r>
            <a:r>
              <a:rPr lang="ru-RU" dirty="0" smtClean="0"/>
              <a:t>-2х+4)</a:t>
            </a:r>
          </a:p>
          <a:p>
            <a:r>
              <a:rPr lang="ru-RU" dirty="0" err="1" smtClean="0"/>
              <a:t>з</a:t>
            </a:r>
            <a:r>
              <a:rPr lang="ru-RU" dirty="0" smtClean="0"/>
              <a:t>)  (х-1</a:t>
            </a:r>
            <a:r>
              <a:rPr lang="ru-RU" smtClean="0"/>
              <a:t>)(х</a:t>
            </a:r>
            <a:r>
              <a:rPr lang="ru-RU" baseline="30000" smtClean="0"/>
              <a:t>2</a:t>
            </a:r>
            <a:r>
              <a:rPr lang="ru-RU" smtClean="0"/>
              <a:t>+х+1)</a:t>
            </a:r>
            <a:endParaRPr lang="ru-RU" dirty="0" smtClean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6386" name="Формула" r:id="rId3" imgW="114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231</Words>
  <Application>Microsoft Office PowerPoint</Application>
  <PresentationFormat>Экран (4:3)</PresentationFormat>
  <Paragraphs>34</Paragraphs>
  <Slides>8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Тема Office</vt:lpstr>
      <vt:lpstr>OpenOffice.org</vt:lpstr>
      <vt:lpstr>Формула</vt:lpstr>
      <vt:lpstr>Рациональные выражения</vt:lpstr>
      <vt:lpstr>2. Дробно-рациональные выражения.</vt:lpstr>
      <vt:lpstr>3. Допустимые значения переменных.</vt:lpstr>
      <vt:lpstr>4. Тождества.</vt:lpstr>
      <vt:lpstr>5. Числовое значение рационального выражения. </vt:lpstr>
      <vt:lpstr>Устный счет</vt:lpstr>
      <vt:lpstr>Какие из выражений являются целыми а какие – дробными?</vt:lpstr>
      <vt:lpstr>Представьте в виде многочлена стандартного вида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Рациональные выражения</dc:title>
  <cp:lastModifiedBy>Lagunova</cp:lastModifiedBy>
  <cp:revision>7</cp:revision>
  <dcterms:modified xsi:type="dcterms:W3CDTF">2011-09-06T03:56:28Z</dcterms:modified>
</cp:coreProperties>
</file>