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6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19291409-77E1-4907-AD67-34FE611E6607}" type="datetimeFigureOut">
              <a:rPr lang="ru-RU" smtClean="0"/>
              <a:t>27.02.2013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9DBE95C5-E040-4C36-B33A-A6577BC8D6CE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91409-77E1-4907-AD67-34FE611E6607}" type="datetimeFigureOut">
              <a:rPr lang="ru-RU" smtClean="0"/>
              <a:t>27.02.2013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E95C5-E040-4C36-B33A-A6577BC8D6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91409-77E1-4907-AD67-34FE611E6607}" type="datetimeFigureOut">
              <a:rPr lang="ru-RU" smtClean="0"/>
              <a:t>27.02.2013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E95C5-E040-4C36-B33A-A6577BC8D6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91409-77E1-4907-AD67-34FE611E6607}" type="datetimeFigureOut">
              <a:rPr lang="ru-RU" smtClean="0"/>
              <a:t>27.02.2013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E95C5-E040-4C36-B33A-A6577BC8D6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91409-77E1-4907-AD67-34FE611E6607}" type="datetimeFigureOut">
              <a:rPr lang="ru-RU" smtClean="0"/>
              <a:t>27.02.2013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E95C5-E040-4C36-B33A-A6577BC8D6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91409-77E1-4907-AD67-34FE611E6607}" type="datetimeFigureOut">
              <a:rPr lang="ru-RU" smtClean="0"/>
              <a:t>27.02.2013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E95C5-E040-4C36-B33A-A6577BC8D6CE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91409-77E1-4907-AD67-34FE611E6607}" type="datetimeFigureOut">
              <a:rPr lang="ru-RU" smtClean="0"/>
              <a:t>27.02.2013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E95C5-E040-4C36-B33A-A6577BC8D6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91409-77E1-4907-AD67-34FE611E6607}" type="datetimeFigureOut">
              <a:rPr lang="ru-RU" smtClean="0"/>
              <a:t>27.02.2013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E95C5-E040-4C36-B33A-A6577BC8D6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91409-77E1-4907-AD67-34FE611E6607}" type="datetimeFigureOut">
              <a:rPr lang="ru-RU" smtClean="0"/>
              <a:t>27.02.2013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E95C5-E040-4C36-B33A-A6577BC8D6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91409-77E1-4907-AD67-34FE611E6607}" type="datetimeFigureOut">
              <a:rPr lang="ru-RU" smtClean="0"/>
              <a:t>27.02.2013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E95C5-E040-4C36-B33A-A6577BC8D6CE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91409-77E1-4907-AD67-34FE611E6607}" type="datetimeFigureOut">
              <a:rPr lang="ru-RU" smtClean="0"/>
              <a:t>27.02.2013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E95C5-E040-4C36-B33A-A6577BC8D6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9291409-77E1-4907-AD67-34FE611E6607}" type="datetimeFigureOut">
              <a:rPr lang="ru-RU" smtClean="0"/>
              <a:t>27.02.2013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9DBE95C5-E040-4C36-B33A-A6577BC8D6C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196752"/>
          </a:xfrm>
        </p:spPr>
        <p:txBody>
          <a:bodyPr>
            <a:normAutofit fontScale="90000"/>
          </a:bodyPr>
          <a:lstStyle/>
          <a:p>
            <a:r>
              <a:rPr lang="ru-RU" sz="5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	</a:t>
            </a:r>
            <a:r>
              <a:rPr lang="ru-RU" sz="5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Историческая	 задача</a:t>
            </a:r>
            <a:endParaRPr lang="ru-RU" sz="5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771" y="6182749"/>
            <a:ext cx="9144000" cy="675251"/>
          </a:xfrm>
        </p:spPr>
        <p:txBody>
          <a:bodyPr>
            <a:normAutofit fontScale="92500"/>
          </a:bodyPr>
          <a:lstStyle/>
          <a:p>
            <a:r>
              <a:rPr lang="ru-RU" sz="2800" dirty="0" smtClean="0">
                <a:solidFill>
                  <a:schemeClr val="tx1"/>
                </a:solidFill>
              </a:rPr>
              <a:t>Выполнила работу </a:t>
            </a:r>
            <a:r>
              <a:rPr lang="en-US" sz="2800" dirty="0" smtClean="0">
                <a:solidFill>
                  <a:schemeClr val="tx1"/>
                </a:solidFill>
              </a:rPr>
              <a:t>:</a:t>
            </a:r>
            <a:r>
              <a:rPr lang="ru-RU" sz="2800" dirty="0" smtClean="0">
                <a:solidFill>
                  <a:schemeClr val="tx1"/>
                </a:solidFill>
              </a:rPr>
              <a:t> ученица 5 «А» класса </a:t>
            </a:r>
            <a:r>
              <a:rPr lang="ru-RU" sz="2800" dirty="0" err="1" smtClean="0">
                <a:solidFill>
                  <a:schemeClr val="tx1"/>
                </a:solidFill>
              </a:rPr>
              <a:t>Чирва</a:t>
            </a:r>
            <a:r>
              <a:rPr lang="ru-RU" sz="2800" dirty="0" smtClean="0">
                <a:solidFill>
                  <a:schemeClr val="tx1"/>
                </a:solidFill>
              </a:rPr>
              <a:t> Ира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73485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3528" y="394692"/>
            <a:ext cx="864096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У древних писателей есть рассказ </a:t>
            </a:r>
            <a:r>
              <a:rPr lang="ru-RU" dirty="0" smtClean="0"/>
              <a:t>о </a:t>
            </a:r>
            <a:r>
              <a:rPr lang="ru-RU" dirty="0"/>
              <a:t>приключении одного очень известного историка, Иосифа Флавия, жившего в I веке  н. э. и оставившего описание Иудейской войны. Он был правителем одного города во время осады и взятия его римлянами. </a:t>
            </a:r>
            <a:r>
              <a:rPr lang="ru-RU" dirty="0" smtClean="0"/>
              <a:t>Преследуемый </a:t>
            </a:r>
            <a:r>
              <a:rPr lang="ru-RU" dirty="0"/>
              <a:t>римскими солдатами, Флавий укрылся со своим отрядом в пещере. Но с этой минуты ему начала </a:t>
            </a:r>
            <a:r>
              <a:rPr lang="ru-RU" dirty="0" smtClean="0"/>
              <a:t>угрожать </a:t>
            </a:r>
            <a:r>
              <a:rPr lang="ru-RU" dirty="0"/>
              <a:t>опасность от собственных подчиненных: иудеи, когда он предложил им сдаться римлянам, пришли </a:t>
            </a:r>
            <a:r>
              <a:rPr lang="ru-RU" dirty="0" smtClean="0"/>
              <a:t>в </a:t>
            </a:r>
            <a:r>
              <a:rPr lang="ru-RU" dirty="0"/>
              <a:t>ярость и решили лучше перебить друг друга, чем подвергнуться позору плена. Иосиф попробовал отговорить их от </a:t>
            </a:r>
            <a:r>
              <a:rPr lang="ru-RU" dirty="0" smtClean="0"/>
              <a:t>этого </a:t>
            </a:r>
            <a:r>
              <a:rPr lang="ru-RU" dirty="0"/>
              <a:t>решения, но напрасно. На все его доводы они отвечали угрозами и хотели выполнение своего намерения начать с него. Тогда он прибегнул к хитрости, чтобы спасти свою жизнь. Делая вид, что он подчиняется их желанию, Иосиф пользуясь последней властью над ними предложил следующий план: Во избежание беспорядка и свалки при убийстве друг друга, следует им всем встать  в известном порядке ( повествователь не указывает в каком именно ) и начать счет с одного конца убивать такого – то по порядку  до тех пор, пока останется только один, который убьет сам себя. Все согласились. Иосиф расставил их, а сам стал таким образом, что остался последнем, и, конечно, себя не убил, а пожалуй спас еще несколько человек, более хладнокровных и обещавших полное повиновение. Выше приведенный рассказ послужил </a:t>
            </a:r>
            <a:r>
              <a:rPr lang="ru-RU" dirty="0" smtClean="0"/>
              <a:t> </a:t>
            </a:r>
            <a:r>
              <a:rPr lang="ru-RU" dirty="0"/>
              <a:t>для создания одной интересной задачи. </a:t>
            </a:r>
          </a:p>
        </p:txBody>
      </p:sp>
    </p:spTree>
    <p:extLst>
      <p:ext uri="{BB962C8B-B14F-4D97-AF65-F5344CB8AC3E}">
        <p14:creationId xmlns:p14="http://schemas.microsoft.com/office/powerpoint/2010/main" val="41828043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692696"/>
            <a:ext cx="7024744" cy="61387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     Задача по жребию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35833" y="1700808"/>
            <a:ext cx="792088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15 турок и 15 христиан плыли по морю на небольшом судне. Вдруг поднялась страшная буря, и капитан сказал, что для спасения хотя бы половины остальных 15 необходимо сбросить в воду. Находящимся на судне предоставили право жребия: они встали все в ряд и решили, считая по порядку от 1 до 9,  бросать в воду каждого девятого до тех пор пока на судне не останутся 15 человек. Нашелся христианин, который расставил всех так, что в воду попали все 15 турок, а христиане остались на судне. Как он это сделал? </a:t>
            </a:r>
          </a:p>
        </p:txBody>
      </p:sp>
    </p:spTree>
    <p:extLst>
      <p:ext uri="{BB962C8B-B14F-4D97-AF65-F5344CB8AC3E}">
        <p14:creationId xmlns:p14="http://schemas.microsoft.com/office/powerpoint/2010/main" val="4367259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764704"/>
            <a:ext cx="7024744" cy="68588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               Решение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19809" y="1484783"/>
            <a:ext cx="8256647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Для решения задачи нужно поставить пассажиров так: 4 христианина, 5 турок, 2 христианина, 1 турок, 3 христианина, 1 турок, 1 христианин, 2 турка, 2 христианина, 3 турка, 1 христианин, 2 турка, 2 христианина, 1 турок. Чтобы запомнить эти числа и быстро решить задачу надо запомнить такое выражение: « От бурь есть защита, спасенье, избавленье нам! » И запомнить порядок гласных в азбуке: а, е, и, о, у; из них первая а означает 1, вторая е – 2, третья и – 3, четвертая о – 4, пятая у – 5. Ряд начинается с христиан, вы говорите про себя « от » - и ставите 4-х христиан, « бурь » - и ставите 5 турок, « есть » - и ставите 2-х христиан, « за » - и ставите 1 турка, « щи » - и ставите 3-х христиан, « та » - и ставите 1 турка, « </a:t>
            </a:r>
            <a:r>
              <a:rPr lang="ru-RU" dirty="0" err="1"/>
              <a:t>спа</a:t>
            </a:r>
            <a:r>
              <a:rPr lang="ru-RU" dirty="0"/>
              <a:t> » - и ставите 1 христианина, « се » - и ставите 2-х турок, « </a:t>
            </a:r>
            <a:r>
              <a:rPr lang="ru-RU" dirty="0" err="1"/>
              <a:t>нье</a:t>
            </a:r>
            <a:r>
              <a:rPr lang="ru-RU" dirty="0"/>
              <a:t> » - и ставите 2-х христиан, « из » - и ставите 3-х турок, « ба » - и ставите 1 христианина, « </a:t>
            </a:r>
            <a:r>
              <a:rPr lang="ru-RU" dirty="0" err="1"/>
              <a:t>вле</a:t>
            </a:r>
            <a:r>
              <a:rPr lang="ru-RU" dirty="0"/>
              <a:t> » - и ставите 2-х турок, « </a:t>
            </a:r>
            <a:r>
              <a:rPr lang="ru-RU" dirty="0" err="1"/>
              <a:t>нье</a:t>
            </a:r>
            <a:r>
              <a:rPr lang="ru-RU" dirty="0"/>
              <a:t> » - и ставите 2-х христиан, « нам » - и ставите 1 турка </a:t>
            </a:r>
          </a:p>
        </p:txBody>
      </p:sp>
    </p:spTree>
    <p:extLst>
      <p:ext uri="{BB962C8B-B14F-4D97-AF65-F5344CB8AC3E}">
        <p14:creationId xmlns:p14="http://schemas.microsoft.com/office/powerpoint/2010/main" val="24545566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152</TotalTime>
  <Words>617</Words>
  <Application>Microsoft Office PowerPoint</Application>
  <PresentationFormat>Экран (4:3)</PresentationFormat>
  <Paragraphs>7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Остин</vt:lpstr>
      <vt:lpstr> Историческая  задача</vt:lpstr>
      <vt:lpstr>Презентация PowerPoint</vt:lpstr>
      <vt:lpstr>        Задача по жребию</vt:lpstr>
      <vt:lpstr>                  Решение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6</cp:revision>
  <dcterms:created xsi:type="dcterms:W3CDTF">2013-02-22T09:34:54Z</dcterms:created>
  <dcterms:modified xsi:type="dcterms:W3CDTF">2013-02-27T10:29:45Z</dcterms:modified>
</cp:coreProperties>
</file>