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296A8B-93E1-40B7-BA54-033333174D39}" type="datetimeFigureOut">
              <a:rPr lang="ru-RU" smtClean="0"/>
              <a:t>09.01.2015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2F8D60D-5864-4C01-8005-AB2506B114B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271464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Породы собак</a:t>
            </a:r>
            <a:br>
              <a:rPr lang="ru-RU" sz="5400" dirty="0" smtClean="0"/>
            </a:br>
            <a:r>
              <a:rPr lang="ru-RU" sz="5400" dirty="0" smtClean="0"/>
              <a:t>Служебные породы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071678"/>
            <a:ext cx="2828916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Чау-Чау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allphoto.in.ua/photo/8/es20752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635798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85720" y="2285992"/>
            <a:ext cx="2257412" cy="157163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Немецкая </a:t>
            </a:r>
            <a:r>
              <a:rPr lang="ru-RU" sz="3200" dirty="0" err="1" smtClean="0">
                <a:solidFill>
                  <a:srgbClr val="FF0000"/>
                </a:solidFill>
              </a:rPr>
              <a:t>авчарка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2" descr="C:\My Documents\My Pictures\do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28"/>
            <a:ext cx="4244975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496"/>
            <a:ext cx="2686040" cy="24288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Шотландская </a:t>
            </a:r>
            <a:r>
              <a:rPr lang="ru-RU" dirty="0" err="1" smtClean="0">
                <a:solidFill>
                  <a:srgbClr val="FF0000"/>
                </a:solidFill>
              </a:rPr>
              <a:t>авчарка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My Documents\My Pictures\do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290"/>
            <a:ext cx="4294188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2043098" cy="427673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Доберман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" name="Picture 2" descr="C:\My Documents\My Pictures\do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14290"/>
            <a:ext cx="4348162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114668" cy="3276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Немецкий дог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My Documents\My Pictures\do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28"/>
            <a:ext cx="4449763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828916" cy="349091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Московская сторожевая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My Documents\My Pictures\dog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290"/>
            <a:ext cx="440055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686040" cy="241934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Ротвейлер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My Documents\My Pictures\dog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85728"/>
            <a:ext cx="4243388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328850" cy="334803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Боксер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2" descr="C:\My Documents\My Pictures\dog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7166"/>
            <a:ext cx="4243388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14554"/>
            <a:ext cx="3471858" cy="1219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Далматинец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pets.academ.org/files/u9/dalmatin_Gwynmor_Young_Gl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14290"/>
            <a:ext cx="4572032" cy="6385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15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Породы собак Служебные породы</vt:lpstr>
      <vt:lpstr>Немецкая авчарка</vt:lpstr>
      <vt:lpstr>Шотландская авчарка</vt:lpstr>
      <vt:lpstr>Доберман</vt:lpstr>
      <vt:lpstr>Немецкий дог</vt:lpstr>
      <vt:lpstr>Московская сторожевая </vt:lpstr>
      <vt:lpstr>Ротвейлер</vt:lpstr>
      <vt:lpstr>Боксер</vt:lpstr>
      <vt:lpstr>Далматинец</vt:lpstr>
      <vt:lpstr>Чау-Чау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Породы собак</dc:title>
  <dc:creator>User</dc:creator>
  <cp:lastModifiedBy>User</cp:lastModifiedBy>
  <cp:revision>4</cp:revision>
  <dcterms:created xsi:type="dcterms:W3CDTF">2015-01-09T09:51:07Z</dcterms:created>
  <dcterms:modified xsi:type="dcterms:W3CDTF">2015-01-09T10:23:33Z</dcterms:modified>
</cp:coreProperties>
</file>