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20880" cy="5760640"/>
          </a:xfrm>
        </p:spPr>
        <p:txBody>
          <a:bodyPr/>
          <a:lstStyle/>
          <a:p>
            <a:pPr algn="ctr"/>
            <a:r>
              <a:rPr lang="ru-RU" sz="5400" b="1" i="1" dirty="0">
                <a:solidFill>
                  <a:srgbClr val="002060"/>
                </a:solidFill>
              </a:rPr>
              <a:t>Использование в педагогической практике метода учебного проекта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5400" b="1" i="1" dirty="0">
                <a:solidFill>
                  <a:srgbClr val="002060"/>
                </a:solidFill>
              </a:rPr>
              <a:t>в </a:t>
            </a:r>
            <a:r>
              <a:rPr lang="ru-RU" sz="5400" b="1" i="1" dirty="0" smtClean="0">
                <a:solidFill>
                  <a:srgbClr val="002060"/>
                </a:solidFill>
              </a:rPr>
              <a:t>соответствии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r>
              <a:rPr lang="ru-RU" sz="5400" b="1" i="1" dirty="0">
                <a:solidFill>
                  <a:srgbClr val="002060"/>
                </a:solidFill>
              </a:rPr>
              <a:t>с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963293"/>
            <a:ext cx="7117180" cy="86142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                                     </a:t>
            </a:r>
            <a:r>
              <a:rPr lang="ru-RU" dirty="0" err="1" smtClean="0"/>
              <a:t>Рыженкова</a:t>
            </a:r>
            <a:r>
              <a:rPr lang="ru-RU" dirty="0" smtClean="0"/>
              <a:t> Н.В учитель биологии</a:t>
            </a:r>
          </a:p>
          <a:p>
            <a:pPr algn="ctr"/>
            <a:r>
              <a:rPr lang="ru-RU" dirty="0" smtClean="0"/>
              <a:t>2012-2013 </a:t>
            </a:r>
            <a:r>
              <a:rPr lang="ru-RU" smtClean="0"/>
              <a:t>уч.год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Кресс салат – как биоиндикатор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(10 класс)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71" y="1268760"/>
            <a:ext cx="6264696" cy="4051437"/>
          </a:xfrm>
        </p:spPr>
        <p:txBody>
          <a:bodyPr/>
          <a:lstStyle/>
          <a:p>
            <a:r>
              <a:rPr lang="ru-RU" dirty="0"/>
              <a:t> Данные исследовательские проекты ценны тем, что </a:t>
            </a:r>
            <a:r>
              <a:rPr lang="ru-RU" dirty="0" smtClean="0"/>
              <a:t>способствуют </a:t>
            </a:r>
            <a:r>
              <a:rPr lang="ru-RU" dirty="0"/>
              <a:t>развитию личности и творческих способностей учащихся, формированию самостоятельных исследовательских умений. </a:t>
            </a:r>
            <a:endParaRPr lang="ru-RU" dirty="0" smtClean="0"/>
          </a:p>
          <a:p>
            <a:r>
              <a:rPr lang="ru-RU" dirty="0" smtClean="0"/>
              <a:t>Важно</a:t>
            </a:r>
            <a:r>
              <a:rPr lang="ru-RU" dirty="0"/>
              <a:t>, что учащиеся   не только </a:t>
            </a:r>
            <a:r>
              <a:rPr lang="ru-RU" dirty="0" smtClean="0"/>
              <a:t>осваивают </a:t>
            </a:r>
            <a:r>
              <a:rPr lang="ru-RU" dirty="0"/>
              <a:t>проектную деятельность, но </a:t>
            </a:r>
            <a:r>
              <a:rPr lang="ru-RU" dirty="0" smtClean="0"/>
              <a:t> и смогли </a:t>
            </a:r>
            <a:r>
              <a:rPr lang="ru-RU" dirty="0"/>
              <a:t>подойти к проблеме экологии нашего города, что, безусловно, имеет большое практическое и воспитательное значение.</a:t>
            </a:r>
          </a:p>
        </p:txBody>
      </p:sp>
      <p:pic>
        <p:nvPicPr>
          <p:cNvPr id="1026" name="Picture 2" descr="I:\Мои рисунки\2012\Новая папка (4)\исследовательские 2013г\фото\DSCF5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8789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Биология и экология. 10-11 классы: проектная деятельность учащихся\ авт.-сост. М.В. Высоцкая. – Волгоград: Учитель,2008. –[стр.8-9],</a:t>
            </a:r>
          </a:p>
          <a:p>
            <a:r>
              <a:rPr lang="ru-RU" dirty="0"/>
              <a:t>2. Биология. Дополнительные материалы к урокам и внеклассным мероприятиям по биологии и экологии в 10-11 классах/ авт.-сост. М.М. Боднарук, Н.В. Ковылина. – Волгоград</a:t>
            </a:r>
            <a:r>
              <a:rPr lang="en-US" dirty="0"/>
              <a:t>:</a:t>
            </a:r>
            <a:r>
              <a:rPr lang="ru-RU" dirty="0"/>
              <a:t> Учитель, 2007. – </a:t>
            </a:r>
            <a:r>
              <a:rPr lang="en-US" dirty="0"/>
              <a:t>[</a:t>
            </a:r>
            <a:r>
              <a:rPr lang="ru-RU" dirty="0"/>
              <a:t>стр.124</a:t>
            </a:r>
            <a:r>
              <a:rPr lang="en-US" dirty="0"/>
              <a:t>]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smtClean="0"/>
              <a:t>ФГОС </a:t>
            </a:r>
            <a:r>
              <a:rPr lang="ru-RU" dirty="0" smtClean="0"/>
              <a:t>по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6264696"/>
          </a:xfrm>
        </p:spPr>
        <p:txBody>
          <a:bodyPr/>
          <a:lstStyle/>
          <a:p>
            <a:pPr marL="457200" lvl="1" defTabSz="457200" rtl="0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Метапредметными </a:t>
            </a:r>
            <a:r>
              <a:rPr lang="ru-RU" sz="1600" b="1" dirty="0">
                <a:solidFill>
                  <a:srgbClr val="002060"/>
                </a:solidFill>
              </a:rPr>
              <a:t>результатами освоения выпускниками основной школы программы по биологии являются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1) овладение составляющими исследовательской и проектной деятельности, включая умения видеть проблему, ставить вопросы, выдвигать гипотезы, давать определения понятиям, классифицировать, наблюдать, проводить эксперименты, делать выводы и заключения, структурировать материал, объяснять, доказывать, защищать свои идеи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2) умение работать с разными источниками биологической информации: находить биологическую информацию в различных источниках (тексте учебника, научно-популярной литературе, биологических словарях и справочниках), анализировать и оценивать информацию, преобразовывать информацию из одной формы в другую;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3) способность выбирать целевые и смысловые установки в своих действиях и поступках по отношению к живой природе, здоровью своему и окружающих;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4) умение адекватно использовать речевые средства для дискуссии и аргументации своей позиции, сравнивать разные точки зрения, аргументировать свою точку зрения, отстаивать свою позицию.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629169" cy="214861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из эффективных форм работы по изучению экологии и биологии является проектная и исследовательская деятельность, в ходе которой происходит непосредственное общение обучающихся с природой, приобретаются навыки научного эксперимента, развивается наблюдательность, пробуждается интерес к изучению конкретных экологических вопросов.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6638"/>
            <a:ext cx="48814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:\Рабочий стол\Исследовательская\кабинеты\фото печать\IMG_1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9945"/>
            <a:ext cx="2756710" cy="36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125113" cy="924475"/>
          </a:xfrm>
        </p:spPr>
        <p:txBody>
          <a:bodyPr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Рекомендации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 подготовке проекта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Прежде всего – выбор проблемы исследовательской работы, четкость формулировки темы проекта, целей и задач.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Составление плана работы. Она должна быть разбита на этапы.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Выполнятся проект может под руководством учителя или педагога дополнительного образования.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 Проект состоит из следующих разделов: введения; обзора литературных источников; краткого описания методики работы с обязательными ссылками на авторов, чьи данные используются; описания практической части работы с результатами исследования; обсуждения и описания полученных данных, выводов по результатам исследования; рекомендаций и предложений по практическому использованию результатов проекта, приложений, списка литературы.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5. Проект должен быть объемом не более 20-25 страниц машинописного текста без учета приложений.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6. При написании работы следует обратить внимание на стиль изложения, глубину проработанности темы, соответствие выводов задачам исследования, а также на использование учебной и научной литературы.</a:t>
            </a:r>
            <a: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7. Оформление проекта.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267543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Исследовательский проект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Роль автотранспорта в загрязнении атмосферного воздуха в нашем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городе»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5544616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Цель работы: Оценить степень влияния автотранспорта на состояние воздуха в нашем городе.</a:t>
            </a:r>
          </a:p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 Задачи:</a:t>
            </a:r>
            <a:r>
              <a:rPr lang="ru-RU" sz="1700" b="1" dirty="0">
                <a:ea typeface="Times New Roman"/>
                <a:cs typeface="Times New Roman"/>
              </a:rPr>
              <a:t> </a:t>
            </a:r>
            <a:endParaRPr lang="ru-RU" sz="17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1. Подсчитать количество автотранспорта, проходящего на разных участках дорог нашего города  в будние и выходные дни в одни и те же временные отрезки;</a:t>
            </a:r>
            <a:endParaRPr lang="ru-RU" sz="17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2. Определить количество топлива, сжигаемого двигателями автомобилей;</a:t>
            </a:r>
            <a:endParaRPr lang="ru-RU" sz="17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3. Оценить количество выделяемых автотранспортом вредных веществ и степень их воздействия на живые организмы;</a:t>
            </a:r>
            <a:endParaRPr lang="ru-RU" sz="17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4. Исследовать  воздух  на содержание в нём пыли;</a:t>
            </a:r>
            <a:endParaRPr lang="ru-RU" sz="17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700" dirty="0">
                <a:ea typeface="Times New Roman"/>
                <a:cs typeface="Times New Roman"/>
              </a:rPr>
              <a:t>5. Провести анкетирование владельцев </a:t>
            </a:r>
            <a:r>
              <a:rPr lang="ru-RU" sz="1700" dirty="0" smtClean="0">
                <a:ea typeface="Times New Roman"/>
                <a:cs typeface="Times New Roman"/>
              </a:rPr>
              <a:t>автомобилей.</a:t>
            </a:r>
          </a:p>
          <a:p>
            <a:pPr marL="0" indent="0">
              <a:buNone/>
            </a:pPr>
            <a:r>
              <a:rPr lang="ru-RU" sz="1700" dirty="0" smtClean="0">
                <a:ea typeface="Calibri"/>
                <a:cs typeface="Times New Roman"/>
              </a:rPr>
              <a:t>Исследовательская </a:t>
            </a:r>
            <a:r>
              <a:rPr lang="ru-RU" sz="1700" dirty="0">
                <a:ea typeface="Calibri"/>
                <a:cs typeface="Times New Roman"/>
              </a:rPr>
              <a:t>работа заняла 1 место на районной экологической конференции школьников.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713592" cy="310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50987" cy="1339551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Исследовательский проект «Оценка экологического состояния школьных кабинетов»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704" y="1700808"/>
            <a:ext cx="568863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Цель работы:</a:t>
            </a:r>
            <a:r>
              <a:rPr lang="ru-RU" b="1" dirty="0"/>
              <a:t> </a:t>
            </a:r>
            <a:r>
              <a:rPr lang="ru-RU" dirty="0"/>
              <a:t>Оценить экологическое состояние школьных кабинетов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Задачи работы:</a:t>
            </a:r>
          </a:p>
          <a:p>
            <a:pPr marL="0" indent="0">
              <a:buNone/>
            </a:pPr>
            <a:r>
              <a:rPr lang="ru-RU" dirty="0"/>
              <a:t>1.Выявить состояние воздушной среды в классных помещениях,</a:t>
            </a:r>
          </a:p>
          <a:p>
            <a:pPr marL="0" indent="0">
              <a:buNone/>
            </a:pPr>
            <a:r>
              <a:rPr lang="ru-RU" dirty="0"/>
              <a:t>2.Выяснить соответствие площади и объема помещения санитарно-гигиеническим нормам,</a:t>
            </a:r>
          </a:p>
          <a:p>
            <a:pPr marL="0" indent="0">
              <a:buNone/>
            </a:pPr>
            <a:r>
              <a:rPr lang="ru-RU" dirty="0"/>
              <a:t>3.Проверить соответствие уровня вентиляции, освещенности, температуры воздуха и  влажности в  классных помещениях санитарно-гигиеническим нормам,</a:t>
            </a:r>
          </a:p>
          <a:p>
            <a:pPr marL="0" indent="0">
              <a:buNone/>
            </a:pPr>
            <a:r>
              <a:rPr lang="ru-RU" dirty="0"/>
              <a:t>4.Выяснить, какие строительно-отделочные материалы и мебель использованы в кабинетах,</a:t>
            </a:r>
          </a:p>
          <a:p>
            <a:pPr marL="0" indent="0">
              <a:buNone/>
            </a:pPr>
            <a:r>
              <a:rPr lang="ru-RU" dirty="0"/>
              <a:t>5.Произвести учет комнатных растений и </a:t>
            </a:r>
            <a:r>
              <a:rPr lang="ru-RU" dirty="0" smtClean="0"/>
              <a:t>выяснить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их роль, </a:t>
            </a:r>
          </a:p>
          <a:p>
            <a:pPr marL="0" indent="0">
              <a:buNone/>
            </a:pPr>
            <a:r>
              <a:rPr lang="ru-RU" dirty="0"/>
              <a:t>6.Провести анкетирование учащихся  по </a:t>
            </a:r>
            <a:r>
              <a:rPr lang="ru-RU" dirty="0" smtClean="0"/>
              <a:t>теме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 Визуальное восприятие кабинетов». </a:t>
            </a:r>
          </a:p>
          <a:p>
            <a:pPr marL="0" indent="0">
              <a:buNone/>
            </a:pPr>
            <a:r>
              <a:rPr lang="ru-RU" dirty="0"/>
              <a:t>   Исследовательская работа заняла 1 место на районной экологической конференции школьников.</a:t>
            </a:r>
          </a:p>
          <a:p>
            <a:endParaRPr lang="ru-RU" dirty="0"/>
          </a:p>
        </p:txBody>
      </p:sp>
      <p:pic>
        <p:nvPicPr>
          <p:cNvPr id="1026" name="Picture 2" descr="I:\Рабочий стол\Исследовательская\кабинеты\Кабинет 23\Фото1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617062" cy="2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Рабочий стол\Исследовательская\кабинеты\кабинет №32\IMG_1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70" y="4077072"/>
            <a:ext cx="3563888" cy="26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51"/>
            <a:ext cx="9144000" cy="1103793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Список реализованных проектов по биологии и экологии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83264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«Экологический паспорт СОШ №5» (2004-2005гг.)</a:t>
            </a:r>
          </a:p>
          <a:p>
            <a:pPr lvl="0"/>
            <a:r>
              <a:rPr lang="ru-RU" dirty="0"/>
              <a:t>«Источники деревни Ефаново и деревни Дубровка» (2005-2006гг.)</a:t>
            </a:r>
          </a:p>
          <a:p>
            <a:pPr lvl="0"/>
            <a:r>
              <a:rPr lang="ru-RU" dirty="0"/>
              <a:t>«Снег как индикатор чистоты атмосферного воздуха» (2006-2007гг.)</a:t>
            </a:r>
          </a:p>
          <a:p>
            <a:pPr lvl="0"/>
            <a:r>
              <a:rPr lang="ru-RU" dirty="0"/>
              <a:t>«Оценка состояния атмосферного воздуха в городе Киржаче» (2006-2007гг.)</a:t>
            </a:r>
          </a:p>
          <a:p>
            <a:pPr lvl="0"/>
            <a:r>
              <a:rPr lang="ru-RU" dirty="0"/>
              <a:t>«Живые организмы как среда обитания» (2007-2008гг.)</a:t>
            </a:r>
          </a:p>
          <a:p>
            <a:pPr lvl="0"/>
            <a:r>
              <a:rPr lang="ru-RU" dirty="0"/>
              <a:t>«Почва как среда жизни» (2007-2008гг.)</a:t>
            </a:r>
          </a:p>
          <a:p>
            <a:pPr lvl="0"/>
            <a:r>
              <a:rPr lang="ru-RU" dirty="0"/>
              <a:t>«Наземно-воздушная среда обитания» (2007-2008гг.)</a:t>
            </a:r>
          </a:p>
          <a:p>
            <a:pPr lvl="0"/>
            <a:r>
              <a:rPr lang="ru-RU" dirty="0"/>
              <a:t>«Водная среда жизни» (2007-2008гг.)</a:t>
            </a:r>
          </a:p>
          <a:p>
            <a:pPr lvl="0"/>
            <a:r>
              <a:rPr lang="ru-RU" dirty="0"/>
              <a:t>«Экологический паспорт кабинета» (2007-2008гг.)</a:t>
            </a:r>
          </a:p>
          <a:p>
            <a:pPr lvl="0"/>
            <a:r>
              <a:rPr lang="ru-RU" dirty="0"/>
              <a:t>«Роль автотранспорта в загрязнении атмосферного воздуха в нашем городе» (</a:t>
            </a:r>
            <a:r>
              <a:rPr lang="ru-RU" dirty="0" smtClean="0"/>
              <a:t>2012-2013гг.)</a:t>
            </a:r>
          </a:p>
          <a:p>
            <a:pPr lvl="0"/>
            <a:r>
              <a:rPr lang="ru-RU" dirty="0" smtClean="0"/>
              <a:t>«Оценка экологического состояния школьных кабинетов»(2012-2013гг.)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0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26754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Проекты над которыми работаем: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413762" cy="532859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Зимующие птицы нашего города (5 класс)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I:\Мои рисунки\2012\Новая папка (4)\исследовательские 2013г\фото\DSCF5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617210" cy="34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Мои рисунки\2012\Новая папка (4)\исследовательские 2013г\фото\DSCF5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112352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Влияние табачного дыма на живой организм (8 класс)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:\Мои рисунки\2012\Новая папка (4)\исследовательские 2013г\фото\DSCF5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6031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Мои рисунки\2012\Новая папка (4)\исследовательские 2013г\фото\DSCF53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3027"/>
            <a:ext cx="3852494" cy="51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154</TotalTime>
  <Words>530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Использование в педагогической практике метода учебного проекта в соответствии  с ФГОС</vt:lpstr>
      <vt:lpstr>   Метапредметными результатами освоения выпускниками основной школы программы по биологии являются:  1) овладение составляющими исследовательской и проектной деятельности, включая умения видеть проблему, ставить вопросы, выдвигать гипотезы, давать определения понятиям, классифицировать, наблюдать, проводить эксперименты, делать выводы и заключения, структурировать материал, объяснять, доказывать, защищать свои идеи;  2) умение работать с разными источниками биологической информации: находить биологическую информацию в различных источниках (тексте учебника, научно-популярной литературе, биологических словарях и справочниках), анализировать и оценивать информацию, преобразовывать информацию из одной формы в другую;  3) способность выбирать целевые и смысловые установки в своих действиях и поступках по отношению к живой природе, здоровью своему и окружающих;  4) умение адекватно использовать речевые средства для дискуссии и аргументации своей позиции, сравнивать разные точки зрения, аргументировать свою точку зрения, отстаивать свою позицию.  </vt:lpstr>
      <vt:lpstr>Одной из эффективных форм работы по изучению экологии и биологии является проектная и исследовательская деятельность, в ходе которой происходит непосредственное общение обучающихся с природой, приобретаются навыки научного эксперимента, развивается наблюдательность, пробуждается интерес к изучению конкретных экологических вопросов. </vt:lpstr>
      <vt:lpstr>                  Рекомендации по подготовке проекта    1. Прежде всего – выбор проблемы исследовательской работы, четкость формулировки темы проекта, целей и задач. 2. Составление плана работы. Она должна быть разбита на этапы. 3. Выполнятся проект может под руководством учителя или педагога дополнительного образования. 4. Проект состоит из следующих разделов: введения; обзора литературных источников; краткого описания методики работы с обязательными ссылками на авторов, чьи данные используются; описания практической части работы с результатами исследования; обсуждения и описания полученных данных, выводов по результатам исследования; рекомендаций и предложений по практическому использованию результатов проекта, приложений, списка литературы. 5. Проект должен быть объемом не более 20-25 страниц машинописного текста без учета приложений. 6. При написании работы следует обратить внимание на стиль изложения, глубину проработанности темы, соответствие выводов задачам исследования, а также на использование учебной и научной литературы. 7. Оформление проекта.</vt:lpstr>
      <vt:lpstr>Исследовательский проект  «Роль автотранспорта в загрязнении атмосферного воздуха в нашем городе» </vt:lpstr>
      <vt:lpstr>Исследовательский проект «Оценка экологического состояния школьных кабинетов»</vt:lpstr>
      <vt:lpstr>Список реализованных проектов по биологии и экологии</vt:lpstr>
      <vt:lpstr>Проекты над которыми работаем:</vt:lpstr>
      <vt:lpstr>Влияние табачного дыма на живой организм (8 класс)</vt:lpstr>
      <vt:lpstr>Кресс салат – как биоиндикатор  (10 класс)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 педагогической практике метода учебного проекта в соответствии  с ФГОС</dc:title>
  <dc:creator>Viktor</dc:creator>
  <cp:lastModifiedBy>natasha</cp:lastModifiedBy>
  <cp:revision>16</cp:revision>
  <dcterms:created xsi:type="dcterms:W3CDTF">2013-02-18T14:04:35Z</dcterms:created>
  <dcterms:modified xsi:type="dcterms:W3CDTF">2014-01-20T20:17:47Z</dcterms:modified>
</cp:coreProperties>
</file>