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1" r:id="rId2"/>
    <p:sldId id="278" r:id="rId3"/>
    <p:sldId id="280" r:id="rId4"/>
    <p:sldId id="279" r:id="rId5"/>
    <p:sldId id="274" r:id="rId6"/>
    <p:sldId id="261" r:id="rId7"/>
    <p:sldId id="262" r:id="rId8"/>
    <p:sldId id="263" r:id="rId9"/>
    <p:sldId id="270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нюша" initials="Т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85D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5A0E5-F468-4B1C-A65D-49669B04A87D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6251-5B86-47B0-BBC8-40150113F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76251-5B86-47B0-BBC8-40150113FF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76251-5B86-47B0-BBC8-40150113FF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76251-5B86-47B0-BBC8-40150113FF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CEC9-CFD6-473C-B563-032B7B7A963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986AC-CF56-4615-9E7E-9AACAF681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71802" y="2000240"/>
            <a:ext cx="5314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Россия – наша Родина</a:t>
            </a:r>
            <a:endParaRPr lang="ru-RU" sz="4800" i="1" u="sng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4643446"/>
            <a:ext cx="5214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Arial Narrow" pitchFamily="34" charset="0"/>
                <a:cs typeface="Times New Roman" pitchFamily="18" charset="0"/>
              </a:rPr>
              <a:t>Муниципальное специальное (коррекционное) образовательное учреждение для обучающихся воспитанников с ограниченными возможностями здоровья, специальная коррекционная</a:t>
            </a:r>
          </a:p>
          <a:p>
            <a:pPr algn="ctr"/>
            <a:r>
              <a:rPr lang="ru-RU" sz="1400" b="1" i="1" dirty="0" smtClean="0">
                <a:latin typeface="Arial Narrow" pitchFamily="34" charset="0"/>
                <a:cs typeface="Times New Roman" pitchFamily="18" charset="0"/>
              </a:rPr>
              <a:t> школа-интернат 7 вида</a:t>
            </a:r>
            <a:br>
              <a:rPr lang="ru-RU" sz="1400" b="1" i="1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1400" b="1" i="1" dirty="0" smtClean="0">
                <a:latin typeface="Arial Narrow" pitchFamily="34" charset="0"/>
                <a:cs typeface="Times New Roman" pitchFamily="18" charset="0"/>
              </a:rPr>
              <a:t> Московская область, г.Павловский Посад.</a:t>
            </a:r>
          </a:p>
          <a:p>
            <a:pPr algn="ctr"/>
            <a:r>
              <a:rPr lang="ru-RU" sz="1400" b="1" i="1" dirty="0" smtClean="0">
                <a:latin typeface="Arial Narrow" pitchFamily="34" charset="0"/>
                <a:cs typeface="Times New Roman" pitchFamily="18" charset="0"/>
              </a:rPr>
              <a:t>       Учитель начальных классов </a:t>
            </a:r>
            <a:r>
              <a:rPr lang="ru-RU" sz="1400" b="1" i="1" dirty="0" err="1" smtClean="0">
                <a:latin typeface="Arial Narrow" pitchFamily="34" charset="0"/>
                <a:cs typeface="Times New Roman" pitchFamily="18" charset="0"/>
              </a:rPr>
              <a:t>Трухачёва</a:t>
            </a:r>
            <a:r>
              <a:rPr lang="ru-RU" sz="1400" b="1" i="1" dirty="0" smtClean="0">
                <a:latin typeface="Arial Narrow" pitchFamily="34" charset="0"/>
                <a:cs typeface="Times New Roman" pitchFamily="18" charset="0"/>
              </a:rPr>
              <a:t> Г.А</a:t>
            </a:r>
            <a:endParaRPr lang="ru-RU" sz="1400" b="1" i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23736" y="1142984"/>
            <a:ext cx="442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уроку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3286124"/>
            <a:ext cx="50720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Основы светской этики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класс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 России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5643578"/>
            <a:ext cx="321471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Шум природы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714488"/>
            <a:ext cx="32147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714488"/>
            <a:ext cx="450059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0" y="1142984"/>
            <a:ext cx="47863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5112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Поле, русское поле…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я давно человек городской,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Запах полыни, вешние ливни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Вдруг обожгут меня прежней тоской…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786454"/>
            <a:ext cx="592935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«Рожь»  Шишкин И.И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857496"/>
            <a:ext cx="340519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5000636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природой живу и дышу,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Вдохновенно и просто пишу.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Растворяясь душой в простоте,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живу на земле в красоте!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И.Северянин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000108"/>
            <a:ext cx="507209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857364"/>
            <a:ext cx="6858048" cy="2343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Использованы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– ресурсы.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28794" y="285728"/>
            <a:ext cx="50523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Россия –  Родина моя</a:t>
            </a:r>
            <a:endParaRPr lang="ru-RU" sz="4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5072074"/>
            <a:ext cx="407196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иду я Подмосковьем,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пахнет мятою трава,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 шепчет мне с любовью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заветные слова.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072074"/>
            <a:ext cx="4286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Вдали рассветная полоска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Осенним пламенем горит.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знакомая березка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тихо, тихо говорит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357290" y="1285860"/>
            <a:ext cx="6453186" cy="350046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45720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Россия,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Родные, вольные края.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Россия,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- Родина моя!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071546"/>
            <a:ext cx="47148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4786322"/>
            <a:ext cx="371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меня московский поезд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Уносит в дальние места,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Хлеба мне кланяются в пояс.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Мигает ранняя звезда.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282" y="4786322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голос Родины я вышел.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ты, Россия, хороша!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Смотрю вокруг и сердцем слышу -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Поет, поет, моя душа. 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000108"/>
            <a:ext cx="4857784" cy="309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857232"/>
            <a:ext cx="521497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500042"/>
            <a:ext cx="52864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500042"/>
            <a:ext cx="53578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071802" y="5226784"/>
            <a:ext cx="3143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Россия,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Родные, вольные края.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Россия, Россия,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Россия - Родина моя!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785794"/>
            <a:ext cx="65722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Цвета России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4000504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571612"/>
            <a:ext cx="364331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571612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929066"/>
            <a:ext cx="32861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 России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6000768"/>
            <a:ext cx="2714644" cy="57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Смех детей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40" y="2000240"/>
            <a:ext cx="28575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1714488"/>
            <a:ext cx="5000660" cy="35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 bwMode="auto">
          <a:xfrm>
            <a:off x="1643042" y="1500174"/>
            <a:ext cx="5857876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 России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5357826"/>
            <a:ext cx="3071834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 птиц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2071678"/>
            <a:ext cx="26432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2143116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Звуки России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5357826"/>
            <a:ext cx="39290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Звон колоколов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285984" y="1857364"/>
            <a:ext cx="4500594" cy="285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6|1.3|0.7|2.7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B13F9A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217</Words>
  <Application>Microsoft Office PowerPoint</Application>
  <PresentationFormat>Экран (4:3)</PresentationFormat>
  <Paragraphs>53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Цвета России</vt:lpstr>
      <vt:lpstr>Звуки России</vt:lpstr>
      <vt:lpstr>Звуки России</vt:lpstr>
      <vt:lpstr>Звуки России</vt:lpstr>
      <vt:lpstr>Звуки России</vt:lpstr>
      <vt:lpstr>Поле, русское поле… Пусть я давно человек городской,  Запах полыни, вешние ливни Вдруг обожгут меня прежней тоской…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</dc:title>
  <dc:creator>Танюша</dc:creator>
  <cp:lastModifiedBy>Танюша</cp:lastModifiedBy>
  <cp:revision>145</cp:revision>
  <dcterms:created xsi:type="dcterms:W3CDTF">2013-02-02T17:47:53Z</dcterms:created>
  <dcterms:modified xsi:type="dcterms:W3CDTF">2013-04-06T16:35:29Z</dcterms:modified>
</cp:coreProperties>
</file>