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11CF-063B-4799-9266-FD94B6643B2E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BA5B-881B-4FD4-963C-D30D61970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11CF-063B-4799-9266-FD94B6643B2E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BA5B-881B-4FD4-963C-D30D61970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11CF-063B-4799-9266-FD94B6643B2E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BA5B-881B-4FD4-963C-D30D61970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11CF-063B-4799-9266-FD94B6643B2E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BA5B-881B-4FD4-963C-D30D61970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11CF-063B-4799-9266-FD94B6643B2E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BA5B-881B-4FD4-963C-D30D61970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11CF-063B-4799-9266-FD94B6643B2E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BA5B-881B-4FD4-963C-D30D61970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11CF-063B-4799-9266-FD94B6643B2E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BA5B-881B-4FD4-963C-D30D61970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11CF-063B-4799-9266-FD94B6643B2E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BA5B-881B-4FD4-963C-D30D61970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11CF-063B-4799-9266-FD94B6643B2E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BA5B-881B-4FD4-963C-D30D61970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11CF-063B-4799-9266-FD94B6643B2E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BA5B-881B-4FD4-963C-D30D61970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11CF-063B-4799-9266-FD94B6643B2E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BA5B-881B-4FD4-963C-D30D61970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11CF-063B-4799-9266-FD94B6643B2E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2BA5B-881B-4FD4-963C-D30D619709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Домик  Ниф-Нифа</a:t>
            </a:r>
            <a:endParaRPr lang="ru-RU" dirty="0"/>
          </a:p>
        </p:txBody>
      </p:sp>
      <p:pic>
        <p:nvPicPr>
          <p:cNvPr id="1026" name="Picture 2" descr="F:\GEDC66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75657" y="1540924"/>
            <a:ext cx="6113652" cy="4585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Домик  Ниф-Нифа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Домик для Наф-Нафа</dc:title>
  <dc:creator>PACKARDBELL</dc:creator>
  <cp:lastModifiedBy>PACKARDBELL</cp:lastModifiedBy>
  <cp:revision>2</cp:revision>
  <dcterms:created xsi:type="dcterms:W3CDTF">2013-04-07T07:47:23Z</dcterms:created>
  <dcterms:modified xsi:type="dcterms:W3CDTF">2013-04-07T09:35:20Z</dcterms:modified>
</cp:coreProperties>
</file>