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59" r:id="rId6"/>
    <p:sldId id="264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26.10.2009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dirty="0" smtClean="0"/>
              <a:t>Лето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66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000066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000066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000066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000066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Образовательная программа</a:t>
            </a:r>
            <a:br>
              <a:rPr lang="ru-RU" dirty="0" smtClean="0"/>
            </a:br>
            <a:r>
              <a:rPr lang="ru-RU" dirty="0" smtClean="0"/>
              <a:t>детского </a:t>
            </a:r>
            <a:r>
              <a:rPr lang="ru-RU" dirty="0" smtClean="0"/>
              <a:t>объединения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«Тряпичный гном»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Составитель: </a:t>
            </a:r>
            <a:r>
              <a:rPr lang="ru-RU" dirty="0" err="1" smtClean="0"/>
              <a:t>Шварцкопф</a:t>
            </a:r>
            <a:endParaRPr lang="ru-RU" dirty="0" smtClean="0"/>
          </a:p>
          <a:p>
            <a:r>
              <a:rPr lang="ru-RU" dirty="0" smtClean="0"/>
              <a:t>Татьяна Александровна, педагог дополнительного образования МКОУ ДОД</a:t>
            </a:r>
          </a:p>
          <a:p>
            <a:r>
              <a:rPr lang="ru-RU" dirty="0" smtClean="0"/>
              <a:t>«Центр детского творчества»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088232"/>
          </a:xfrm>
        </p:spPr>
        <p:txBody>
          <a:bodyPr>
            <a:normAutofit/>
          </a:bodyPr>
          <a:lstStyle/>
          <a:p>
            <a:r>
              <a:rPr lang="ru-RU" dirty="0" smtClean="0"/>
              <a:t>Актуальность программы: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-заключается в том, чтобы приобщить современного ребёнка, в то время, когда стремительно развивается прогресс к народной истории через изготовление самодельной игрушки, панно, аппликации.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728191"/>
          </a:xfrm>
        </p:spPr>
        <p:txBody>
          <a:bodyPr/>
          <a:lstStyle/>
          <a:p>
            <a:r>
              <a:rPr lang="ru-RU" dirty="0" smtClean="0"/>
              <a:t>Цель программы: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988840"/>
            <a:ext cx="6400800" cy="3433936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условий для творческого развития каждого ребёнка через создание поделки собственными руками, что служит общему развитию личности.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088232"/>
          </a:xfrm>
        </p:spPr>
        <p:txBody>
          <a:bodyPr/>
          <a:lstStyle/>
          <a:p>
            <a:r>
              <a:rPr lang="ru-RU" dirty="0" smtClean="0"/>
              <a:t>Задачи: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632848" cy="46805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       1 года обучения  </a:t>
            </a:r>
          </a:p>
          <a:p>
            <a:r>
              <a:rPr lang="ru-RU" dirty="0" smtClean="0"/>
              <a:t>                     </a:t>
            </a:r>
          </a:p>
          <a:p>
            <a:r>
              <a:rPr lang="ru-RU" dirty="0" smtClean="0"/>
              <a:t>- формирование у детей навыков ручного труда;</a:t>
            </a:r>
          </a:p>
          <a:p>
            <a:r>
              <a:rPr lang="ru-RU" dirty="0" smtClean="0"/>
              <a:t>- обучение работы с шаблонами;                                   </a:t>
            </a:r>
          </a:p>
          <a:p>
            <a:r>
              <a:rPr lang="ru-RU" dirty="0" smtClean="0"/>
              <a:t>- обучение основам кройки   и шитья;         </a:t>
            </a:r>
          </a:p>
          <a:p>
            <a:r>
              <a:rPr lang="ru-RU" dirty="0" smtClean="0"/>
              <a:t>- обучение приёмам  коллективной работы, самоконтроля и взаимоконтроля;</a:t>
            </a:r>
          </a:p>
          <a:p>
            <a:r>
              <a:rPr lang="ru-RU" dirty="0" smtClean="0"/>
              <a:t>- воспитание трудолюбия и аккуратности.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2год обучения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-расширение знаний об истории игрушки, традициях, творчестве, быте народа;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-воспитание у детей художественного вкуса, фантазии, пространственного воображения;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обучение правилам работы с выкройками;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обучение практическим навыкам работы с тканью, мехом, бросовым материалом;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воспитание стремления к разумной организации свободного времени;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4293096"/>
            <a:ext cx="7812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/>
              <a:t>                                                                         </a:t>
            </a:r>
            <a:endParaRPr lang="ru-RU" sz="1400" dirty="0" smtClean="0"/>
          </a:p>
        </p:txBody>
      </p:sp>
      <p:pic>
        <p:nvPicPr>
          <p:cNvPr id="4099" name="Picture 3" descr="G:\фотки мир твоих увлечений\SDC14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84984"/>
            <a:ext cx="4824536" cy="3356992"/>
          </a:xfrm>
          <a:prstGeom prst="rect">
            <a:avLst/>
          </a:prstGeom>
          <a:noFill/>
        </p:spPr>
      </p:pic>
      <p:pic>
        <p:nvPicPr>
          <p:cNvPr id="4101" name="Picture 5" descr="G:\фотки мир твоих увлечений\SDC14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SCHWARZKOPF72@INBOX.RU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«Тряпичный гном»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007629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30007629</Template>
  <TotalTime>164</TotalTime>
  <Words>180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30007629</vt:lpstr>
      <vt:lpstr>Образовательная программа детского объединения  «Тряпичный гном» </vt:lpstr>
      <vt:lpstr>Актуальность программы:</vt:lpstr>
      <vt:lpstr>Цель программы:</vt:lpstr>
      <vt:lpstr>Задачи: </vt:lpstr>
      <vt:lpstr>Задачи: 2год обучения</vt:lpstr>
      <vt:lpstr> </vt:lpstr>
      <vt:lpstr>SCHWARZKOPF72@INBOX.RU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оформления</dc:title>
  <dc:creator>admin</dc:creator>
  <cp:lastModifiedBy>Max</cp:lastModifiedBy>
  <cp:revision>17</cp:revision>
  <dcterms:created xsi:type="dcterms:W3CDTF">2013-04-05T03:42:48Z</dcterms:created>
  <dcterms:modified xsi:type="dcterms:W3CDTF">2013-04-05T11:19:15Z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TC300076291049</vt:lpwstr>
  </property>
</Properties>
</file>