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6" r:id="rId6"/>
    <p:sldId id="275" r:id="rId7"/>
    <p:sldId id="28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63" r:id="rId18"/>
    <p:sldId id="278" r:id="rId19"/>
    <p:sldId id="277" r:id="rId20"/>
    <p:sldId id="271" r:id="rId21"/>
    <p:sldId id="272" r:id="rId22"/>
    <p:sldId id="281" r:id="rId23"/>
    <p:sldId id="279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2251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Кудрявцева 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лариса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геннадьевна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ГБОУ СОШ №511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Пушкинского района</a:t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Санкт-петербурга</a:t>
            </a:r>
            <a:endParaRPr lang="ru-RU" sz="31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желтый</a:t>
            </a:r>
            <a:endParaRPr lang="ru-RU" dirty="0"/>
          </a:p>
        </p:txBody>
      </p:sp>
      <p:pic>
        <p:nvPicPr>
          <p:cNvPr id="4" name="Рисунок 3" descr="желт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зеленый</a:t>
            </a:r>
            <a:endParaRPr lang="ru-RU" dirty="0"/>
          </a:p>
        </p:txBody>
      </p:sp>
      <p:pic>
        <p:nvPicPr>
          <p:cNvPr id="4" name="Рисунок 3" descr="зел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голубой</a:t>
            </a:r>
            <a:endParaRPr lang="ru-RU" dirty="0"/>
          </a:p>
        </p:txBody>
      </p:sp>
      <p:pic>
        <p:nvPicPr>
          <p:cNvPr id="4" name="Рисунок 3" descr="голуб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синий</a:t>
            </a:r>
            <a:endParaRPr lang="ru-RU" dirty="0"/>
          </a:p>
        </p:txBody>
      </p:sp>
      <p:pic>
        <p:nvPicPr>
          <p:cNvPr id="4" name="Рисунок 3" descr="си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фазан</a:t>
            </a:r>
            <a:endParaRPr lang="ru-RU" dirty="0"/>
          </a:p>
        </p:txBody>
      </p:sp>
      <p:pic>
        <p:nvPicPr>
          <p:cNvPr id="4" name="Рисунок 3" descr="фиолетовый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радуга</a:t>
            </a:r>
            <a:endParaRPr lang="ru-RU" dirty="0"/>
          </a:p>
        </p:txBody>
      </p:sp>
      <p:pic>
        <p:nvPicPr>
          <p:cNvPr id="4" name="Рисунок 3" descr="фиолетовый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4525963"/>
          </a:xfrm>
        </p:spPr>
        <p:txBody>
          <a:bodyPr/>
          <a:lstStyle/>
          <a:p>
            <a:r>
              <a:rPr lang="ru-RU" dirty="0" smtClean="0"/>
              <a:t>Фотографии я и дети</a:t>
            </a:r>
            <a:endParaRPr lang="ru-RU" dirty="0"/>
          </a:p>
        </p:txBody>
      </p:sp>
      <p:pic>
        <p:nvPicPr>
          <p:cNvPr id="4" name="Рисунок 3" descr="лара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4320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ети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645" y="1554163"/>
            <a:ext cx="603711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2 я и дети</a:t>
            </a:r>
            <a:endParaRPr lang="ru-RU" dirty="0"/>
          </a:p>
        </p:txBody>
      </p:sp>
      <p:pic>
        <p:nvPicPr>
          <p:cNvPr id="4" name="Содержимое 3" descr="дети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460808" cy="409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ет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237" y="3068960"/>
            <a:ext cx="5248687" cy="3502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фотографии</a:t>
            </a:r>
            <a:endParaRPr lang="ru-RU" dirty="0"/>
          </a:p>
        </p:txBody>
      </p:sp>
      <p:pic>
        <p:nvPicPr>
          <p:cNvPr id="4" name="Рисунок 3" descr="л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6"/>
            <a:ext cx="9144000" cy="6855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Любовь к детям</a:t>
            </a:r>
            <a:endParaRPr lang="ru-RU" dirty="0"/>
          </a:p>
        </p:txBody>
      </p:sp>
      <p:pic>
        <p:nvPicPr>
          <p:cNvPr id="4" name="Рисунок 3" descr="дети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0"/>
            <a:ext cx="9396536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п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Глаза учеников -фотки</a:t>
            </a:r>
            <a:endParaRPr lang="ru-RU" dirty="0"/>
          </a:p>
        </p:txBody>
      </p:sp>
      <p:pic>
        <p:nvPicPr>
          <p:cNvPr id="8" name="Содержимое 7" descr="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0953" y="1554163"/>
            <a:ext cx="3014493" cy="4525962"/>
          </a:xfrm>
        </p:spPr>
      </p:pic>
      <p:pic>
        <p:nvPicPr>
          <p:cNvPr id="9" name="Рисунок 8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8132" y="0"/>
            <a:ext cx="4567735" cy="6858000"/>
          </a:xfrm>
          <a:prstGeom prst="rect">
            <a:avLst/>
          </a:prstGeom>
        </p:spPr>
      </p:pic>
      <p:pic>
        <p:nvPicPr>
          <p:cNvPr id="10" name="Рисунок 9" descr="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7526" y="4293096"/>
            <a:ext cx="1708341" cy="2564904"/>
          </a:xfrm>
          <a:prstGeom prst="rect">
            <a:avLst/>
          </a:prstGeom>
        </p:spPr>
      </p:pic>
      <p:pic>
        <p:nvPicPr>
          <p:cNvPr id="11" name="Рисунок 10" descr="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4101886"/>
            <a:ext cx="1835695" cy="2756114"/>
          </a:xfrm>
          <a:prstGeom prst="rect">
            <a:avLst/>
          </a:prstGeom>
        </p:spPr>
      </p:pic>
      <p:pic>
        <p:nvPicPr>
          <p:cNvPr id="12" name="Рисунок 11" descr="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79330" y="0"/>
            <a:ext cx="2164669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04048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b="1" dirty="0" smtClean="0">
                <a:solidFill>
                  <a:srgbClr val="C00000"/>
                </a:solidFill>
              </a:rPr>
              <a:t>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2656"/>
            <a:ext cx="8686800" cy="5747469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Мое кредо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«Педагог без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любви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ребёнку 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всё равно, что певец без голоса, музыкант без слуха, живописец без чувства цвета»</a:t>
            </a:r>
          </a:p>
          <a:p>
            <a:pPr>
              <a:buNone/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Сухомлинский В.А.)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Дождьи</a:t>
            </a:r>
            <a:r>
              <a:rPr lang="ru-RU" dirty="0" smtClean="0"/>
              <a:t> радуга противопоставление</a:t>
            </a:r>
            <a:endParaRPr lang="ru-RU" dirty="0"/>
          </a:p>
        </p:txBody>
      </p:sp>
      <p:pic>
        <p:nvPicPr>
          <p:cNvPr id="6" name="Рисунок 5" descr="зонти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онтики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дождь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дуга после дож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красный</a:t>
            </a:r>
            <a:endParaRPr lang="ru-RU" dirty="0"/>
          </a:p>
        </p:txBody>
      </p:sp>
      <p:pic>
        <p:nvPicPr>
          <p:cNvPr id="4" name="Рисунок 3" descr="крас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оранжевый</a:t>
            </a:r>
            <a:endParaRPr lang="ru-RU" dirty="0"/>
          </a:p>
        </p:txBody>
      </p:sp>
      <p:pic>
        <p:nvPicPr>
          <p:cNvPr id="4" name="Рисунок 3" descr="оран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62</Words>
  <Application>Microsoft Office PowerPoint</Application>
  <PresentationFormat>Экран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       Кудрявцева  лариса геннадьевна   ГБОУ СОШ №511 Пушкинского района Санкт-петербурга</vt:lpstr>
      <vt:lpstr>Слайд 2 я и дети</vt:lpstr>
      <vt:lpstr>Мое кредо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Глаза учеников -фотки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Кудрявцева  лариса геннадьевна   ГБОУ СОШ №511 Пушкинского района Санкт-петербурга</dc:title>
  <dc:creator>ВАНЯ</dc:creator>
  <cp:lastModifiedBy>ВАНЯ</cp:lastModifiedBy>
  <cp:revision>22</cp:revision>
  <dcterms:created xsi:type="dcterms:W3CDTF">2013-10-27T13:10:24Z</dcterms:created>
  <dcterms:modified xsi:type="dcterms:W3CDTF">2013-10-28T20:14:11Z</dcterms:modified>
</cp:coreProperties>
</file>