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3F88BA2-61C5-4E6E-87B6-24A633D9956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96A5644-4892-4C8E-9474-11F2A12EB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42984"/>
            <a:ext cx="4419600" cy="364333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Половое и бесполое </a:t>
            </a:r>
            <a:r>
              <a:rPr lang="ru-RU" dirty="0" smtClean="0">
                <a:solidFill>
                  <a:srgbClr val="FF0000"/>
                </a:solidFill>
              </a:rPr>
              <a:t>р</a:t>
            </a:r>
            <a:r>
              <a:rPr lang="ru-RU" dirty="0" smtClean="0">
                <a:solidFill>
                  <a:srgbClr val="FF0000"/>
                </a:solidFill>
              </a:rPr>
              <a:t>азмножение </a:t>
            </a:r>
            <a:r>
              <a:rPr lang="ru-RU" dirty="0" smtClean="0">
                <a:solidFill>
                  <a:srgbClr val="FF0000"/>
                </a:solidFill>
              </a:rPr>
              <a:t>Покрытосеменных.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87011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7542" y="2708920"/>
            <a:ext cx="826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БЕСПОЛОЕ РАЗМНОЖЕНИЕ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7542" y="3632250"/>
            <a:ext cx="8268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- Вегетативное размножение отдельными частями растения: корнями, стеблями или листьями!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6439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Вегетативное размножение цветковых растений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72816"/>
            <a:ext cx="3528392" cy="453650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Надземными частями растения: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1. Листовыми черенками (бегония);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2.Стеблевыми черенками;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3.Ползучими побегами;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4.Видоизмененными побегами – «усами»;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5.Отводками;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6.Прививкой.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772816"/>
            <a:ext cx="3456384" cy="4536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8064" y="1772816"/>
            <a:ext cx="34563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Подземными частями растения: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1.Корневыми черенками;</a:t>
            </a:r>
          </a:p>
          <a:p>
            <a:pPr algn="ctr"/>
            <a:r>
              <a:rPr lang="ru-RU" dirty="0" smtClean="0"/>
              <a:t>2.Корневыми отпрысками;</a:t>
            </a:r>
          </a:p>
          <a:p>
            <a:pPr algn="ctr"/>
            <a:r>
              <a:rPr lang="ru-RU" dirty="0" smtClean="0"/>
              <a:t>3.Видоизмененными побегами:</a:t>
            </a:r>
          </a:p>
          <a:p>
            <a:pPr algn="ctr"/>
            <a:r>
              <a:rPr lang="ru-RU" dirty="0" smtClean="0"/>
              <a:t>-Клубнем</a:t>
            </a:r>
          </a:p>
          <a:p>
            <a:pPr algn="ctr"/>
            <a:r>
              <a:rPr lang="ru-RU" dirty="0" smtClean="0"/>
              <a:t>-Луковицей</a:t>
            </a:r>
          </a:p>
          <a:p>
            <a:pPr algn="ctr"/>
            <a:r>
              <a:rPr lang="ru-RU" dirty="0" smtClean="0"/>
              <a:t>-Корневищем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148064" y="980728"/>
            <a:ext cx="172819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979712" y="980728"/>
            <a:ext cx="165618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97304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Органы полового размножения покрытосеменных растений – цветки.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9036496" cy="53446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750" b="1" i="1" dirty="0" smtClean="0"/>
              <a:t>Цветок</a:t>
            </a:r>
            <a:r>
              <a:rPr lang="ru-RU" sz="1750" b="1" dirty="0" smtClean="0"/>
              <a:t> </a:t>
            </a:r>
            <a:r>
              <a:rPr lang="ru-RU" sz="1750" dirty="0" smtClean="0"/>
              <a:t>– видоизмененный побег. Цветок развивается на </a:t>
            </a:r>
            <a:r>
              <a:rPr lang="ru-RU" sz="1750" b="1" i="1" dirty="0" smtClean="0"/>
              <a:t>цветоножке</a:t>
            </a:r>
            <a:r>
              <a:rPr lang="ru-RU" sz="1750" dirty="0" smtClean="0"/>
              <a:t>, расширяющейся в </a:t>
            </a:r>
            <a:r>
              <a:rPr lang="ru-RU" sz="1750" b="1" i="1" dirty="0" smtClean="0"/>
              <a:t>цветоложе</a:t>
            </a:r>
            <a:r>
              <a:rPr lang="ru-RU" sz="1750" dirty="0" smtClean="0"/>
              <a:t>, на котором формируются остальные его части. Из мелких зеленых листочков – </a:t>
            </a:r>
            <a:r>
              <a:rPr lang="ru-RU" sz="1750" b="1" i="1" dirty="0" smtClean="0"/>
              <a:t>чашелистиков</a:t>
            </a:r>
            <a:r>
              <a:rPr lang="ru-RU" sz="1750" dirty="0" smtClean="0"/>
              <a:t> образуется </a:t>
            </a:r>
            <a:r>
              <a:rPr lang="ru-RU" sz="1750" b="1" i="1" dirty="0" smtClean="0"/>
              <a:t>чашечка</a:t>
            </a:r>
            <a:r>
              <a:rPr lang="ru-RU" sz="1750" dirty="0" smtClean="0"/>
              <a:t>, из ярко окрашенных </a:t>
            </a:r>
            <a:r>
              <a:rPr lang="ru-RU" sz="1750" b="1" i="1" dirty="0" smtClean="0"/>
              <a:t>лепестков</a:t>
            </a:r>
            <a:r>
              <a:rPr lang="ru-RU" sz="1750" dirty="0" smtClean="0"/>
              <a:t> – </a:t>
            </a:r>
            <a:r>
              <a:rPr lang="ru-RU" sz="1750" b="1" i="1" dirty="0" smtClean="0"/>
              <a:t>венчик</a:t>
            </a:r>
            <a:r>
              <a:rPr lang="ru-RU" sz="1750" dirty="0" smtClean="0"/>
              <a:t>. Они защищают главные части цветка – </a:t>
            </a:r>
            <a:r>
              <a:rPr lang="ru-RU" sz="1750" b="1" i="1" dirty="0" smtClean="0"/>
              <a:t>пестик</a:t>
            </a:r>
            <a:r>
              <a:rPr lang="ru-RU" sz="1750" dirty="0" smtClean="0"/>
              <a:t> и </a:t>
            </a:r>
            <a:r>
              <a:rPr lang="ru-RU" sz="1750" b="1" i="1" dirty="0" smtClean="0"/>
              <a:t>тычинки </a:t>
            </a:r>
            <a:r>
              <a:rPr lang="ru-RU" sz="1750" dirty="0" smtClean="0"/>
              <a:t>от механических повреждений, а венчик  у </a:t>
            </a:r>
            <a:r>
              <a:rPr lang="ru-RU" sz="1750" dirty="0" err="1" smtClean="0"/>
              <a:t>насекомоопыляемых</a:t>
            </a:r>
            <a:r>
              <a:rPr lang="ru-RU" sz="1750" dirty="0" smtClean="0"/>
              <a:t> растений еще и привлекает насекомых. Тычинки состоят из </a:t>
            </a:r>
            <a:r>
              <a:rPr lang="ru-RU" sz="1750" b="1" i="1" dirty="0" smtClean="0"/>
              <a:t>тычиночных нитей </a:t>
            </a:r>
            <a:r>
              <a:rPr lang="ru-RU" sz="1750" dirty="0" smtClean="0"/>
              <a:t>и </a:t>
            </a:r>
            <a:r>
              <a:rPr lang="ru-RU" sz="1750" b="1" i="1" dirty="0" smtClean="0"/>
              <a:t>пыльника</a:t>
            </a:r>
            <a:r>
              <a:rPr lang="ru-RU" sz="1750" dirty="0" smtClean="0"/>
              <a:t>, где образуется </a:t>
            </a:r>
            <a:r>
              <a:rPr lang="ru-RU" sz="1750" b="1" i="1" dirty="0" smtClean="0"/>
              <a:t>пыльца</a:t>
            </a:r>
            <a:r>
              <a:rPr lang="ru-RU" sz="1750" dirty="0" smtClean="0"/>
              <a:t>. В пестике различают широкую</a:t>
            </a:r>
            <a:r>
              <a:rPr lang="ru-RU" sz="1750" b="1" i="1" dirty="0" smtClean="0"/>
              <a:t> завязь</a:t>
            </a:r>
            <a:r>
              <a:rPr lang="ru-RU" sz="1750" dirty="0" smtClean="0"/>
              <a:t>, тонкий </a:t>
            </a:r>
            <a:r>
              <a:rPr lang="ru-RU" sz="1750" b="1" i="1" dirty="0" smtClean="0"/>
              <a:t>столбик</a:t>
            </a:r>
            <a:r>
              <a:rPr lang="ru-RU" sz="1750" dirty="0" smtClean="0"/>
              <a:t> и </a:t>
            </a:r>
            <a:r>
              <a:rPr lang="ru-RU" sz="1750" b="1" i="1" dirty="0" smtClean="0"/>
              <a:t>рыльце</a:t>
            </a:r>
            <a:r>
              <a:rPr lang="ru-RU" sz="1750" dirty="0" smtClean="0"/>
              <a:t>. Из завязи развиваются </a:t>
            </a:r>
            <a:r>
              <a:rPr lang="ru-RU" sz="1750" b="1" i="1" dirty="0" smtClean="0"/>
              <a:t>плоды</a:t>
            </a:r>
            <a:r>
              <a:rPr lang="ru-RU" sz="1750" dirty="0" smtClean="0"/>
              <a:t>.</a:t>
            </a:r>
            <a:endParaRPr lang="ru-RU" sz="175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42367"/>
            <a:ext cx="5189984" cy="33086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1475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1662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У некоторых покрытосеменных растений цветки обоеполые, т.е. имеют и пестик, и тычинки, у других либо женские – пестичные, либо мужские – тычиночные цветки. В последнем случае на одном растении могут развиваться либо цветки одного пола, либо и те, и другие вместе.</a:t>
            </a:r>
          </a:p>
          <a:p>
            <a:pPr marL="0" indent="0" algn="ctr">
              <a:buNone/>
            </a:pPr>
            <a:endParaRPr lang="ru-RU" sz="3200" dirty="0" smtClean="0"/>
          </a:p>
          <a:p>
            <a:pPr marL="0" indent="0" algn="ctr">
              <a:buNone/>
            </a:pPr>
            <a:r>
              <a:rPr lang="ru-RU" sz="3200" dirty="0" smtClean="0"/>
              <a:t>У многих растений, например </a:t>
            </a:r>
            <a:r>
              <a:rPr lang="ru-RU" sz="3200" i="1" dirty="0" smtClean="0"/>
              <a:t>гладиолусов</a:t>
            </a:r>
            <a:r>
              <a:rPr lang="ru-RU" sz="3200" dirty="0" smtClean="0"/>
              <a:t>, </a:t>
            </a:r>
            <a:r>
              <a:rPr lang="ru-RU" sz="3200" i="1" dirty="0" smtClean="0"/>
              <a:t>гиацинтов, астр, георгинов</a:t>
            </a:r>
            <a:r>
              <a:rPr lang="ru-RU" sz="3200" dirty="0" smtClean="0"/>
              <a:t>, цветки собраны в </a:t>
            </a:r>
            <a:r>
              <a:rPr lang="ru-RU" sz="3200" b="1" i="1" dirty="0" smtClean="0"/>
              <a:t>соцветия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172816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Есть растения, образующие нераскрывающиеся цветки, - это некоторые фиалки, ячмень и др. Для них единственный способ опыления – самоопыление в пределах одного цветка. Однако для большинства покрытосеменных типично перекрестное опыление – перенос пыльцы ветром, насекомыми, птицами с одного растения на другое.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849772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мужского гаметофита.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  В развивающейся тычинке возникают пыльники, где формируются микроспоры – пыльцевые зерна. В микроспорах ядро делится, в результате чего микроспора превращается в мужской гаметофит, содержащий две одинаковые клетки – вегетативную  и генеративную. После попадания пыльцевого зерна на рыльце пестика оно прорастает, и пыльцевая трубка, </a:t>
            </a:r>
            <a:r>
              <a:rPr lang="ru-RU" dirty="0" err="1" smtClean="0"/>
              <a:t>развившаяся</a:t>
            </a:r>
            <a:r>
              <a:rPr lang="ru-RU" dirty="0" smtClean="0"/>
              <a:t> из вегетативной клетки, достигает семязачатка. В это время ядро генеративной клетки делится, в результате чего образуются два спермия.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1511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женского гаметофита.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Начало женскому гаметофиту дает одна из клеток мегаспор, образующихся в семяпочке. Материнская клетка зародышевого мешка образует  восемь одинаковых клеток, из которых одна – яйцеклетка, пять других идут на образование женского гаметофита – зародышевого мешка, а две оставшиеся сливаются в центре, формируя центральную диплоидную (т.е. содержащую двойной набор хромосом) клетку. В зрелом женском гаметофите имеется лишь одна женская гамета – яйцеклетка с одинарным набором наследственного материала.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5464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Один из спермиев оплодотворяет яйцеклетку, и его гаплоидное ядро сливается с гаплоидным ядром яйцеклетки. Образуется диплоидная клетка, из которой в дальнейшем развивается зародыш. Второй спермий сливается с диплоидным центральным ядром, в результате чего возникает </a:t>
            </a:r>
            <a:r>
              <a:rPr lang="ru-RU" dirty="0" err="1" smtClean="0"/>
              <a:t>триплоидная</a:t>
            </a:r>
            <a:r>
              <a:rPr lang="ru-RU" dirty="0" smtClean="0"/>
              <a:t> клетка с тремя хромосомными наборами. Из нее позднее разовьется питательная ткань – эндосперм. Такой способ оплодотворения назван </a:t>
            </a:r>
            <a:r>
              <a:rPr lang="ru-RU" b="1" i="1" dirty="0" smtClean="0">
                <a:solidFill>
                  <a:srgbClr val="FFC000"/>
                </a:solidFill>
              </a:rPr>
              <a:t>двойным оплодотворением</a:t>
            </a:r>
            <a:r>
              <a:rPr lang="ru-RU" dirty="0" smtClean="0"/>
              <a:t>; его открыл русский ученый </a:t>
            </a:r>
            <a:r>
              <a:rPr lang="ru-RU" dirty="0" err="1" smtClean="0"/>
              <a:t>С.Г.Навашин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7234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 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Сразу же после оплодотворения яйцеклетка начинает делиться. В результате многократного деления формируется тело зародыша, которое постепенно врастает в массу эндосперма. Следовательно, в результате оплодотворения из яйцеклетки образуется зародыш, а из центральной клетки – эндосперм. Из семяпочки после двойного оплодотворения развивается семя. 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/>
              <a:t>П</a:t>
            </a:r>
            <a:r>
              <a:rPr lang="ru-RU" dirty="0" smtClean="0"/>
              <a:t>осле оплодотворения яйцеклетки начинается образование зародыша, после этого цветок вступает в новую фазу развития, которая завершается образованием плода.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28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18193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Плод – это орган размножения цветковых растений, который развивается из цветка и служит для защиты и распространения семян. В образовании плодов принимают участие одна или несколько частей цветка: пестик, основания тычинок, лепестков и чашелистиков, а также цветоложе.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686042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192</TotalTime>
  <Words>630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Половое и бесполое размножение Покрытосеменных.</vt:lpstr>
      <vt:lpstr>Органы полового размножения покрытосеменных растений – цветки.</vt:lpstr>
      <vt:lpstr> </vt:lpstr>
      <vt:lpstr> </vt:lpstr>
      <vt:lpstr>Образование мужского гаметофита.</vt:lpstr>
      <vt:lpstr>Образование женского гаметофита.</vt:lpstr>
      <vt:lpstr> </vt:lpstr>
      <vt:lpstr> </vt:lpstr>
      <vt:lpstr> </vt:lpstr>
      <vt:lpstr> </vt:lpstr>
      <vt:lpstr>Вегетативное размножение цветковых растений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Размножение Покрытосеменных.</dc:title>
  <dc:creator>User</dc:creator>
  <cp:lastModifiedBy>User</cp:lastModifiedBy>
  <cp:revision>13</cp:revision>
  <dcterms:created xsi:type="dcterms:W3CDTF">2013-04-10T14:37:33Z</dcterms:created>
  <dcterms:modified xsi:type="dcterms:W3CDTF">2014-01-16T21:07:56Z</dcterms:modified>
</cp:coreProperties>
</file>