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64F7F-808D-453E-9895-7BF8B988566A}" type="doc">
      <dgm:prSet loTypeId="urn:microsoft.com/office/officeart/2005/8/layout/list1" loCatId="list" qsTypeId="urn:microsoft.com/office/officeart/2005/8/quickstyle/3d3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AA2CB7A6-C3D9-4CA7-A1E0-B42AA9E52534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многопрофильность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BD27519-7C60-47A7-92EA-F1696ECD1552}" type="parTrans" cxnId="{ABED7967-F8F4-4185-A103-28281BA4EA85}">
      <dgm:prSet/>
      <dgm:spPr/>
      <dgm:t>
        <a:bodyPr/>
        <a:lstStyle/>
        <a:p>
          <a:endParaRPr lang="ru-RU"/>
        </a:p>
      </dgm:t>
    </dgm:pt>
    <dgm:pt modelId="{CC949401-01EC-4923-AD13-C79C4FD41C9C}" type="sibTrans" cxnId="{ABED7967-F8F4-4185-A103-28281BA4EA85}">
      <dgm:prSet/>
      <dgm:spPr/>
      <dgm:t>
        <a:bodyPr/>
        <a:lstStyle/>
        <a:p>
          <a:endParaRPr lang="ru-RU"/>
        </a:p>
      </dgm:t>
    </dgm:pt>
    <dgm:pt modelId="{DD76B42F-057D-4726-9404-2B4162ED430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создание оптимальных условий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65A02F5-9223-46E4-AB1C-26838CB319CC}" type="parTrans" cxnId="{E8006E03-46A0-4901-9A72-74AEC7682E05}">
      <dgm:prSet/>
      <dgm:spPr/>
      <dgm:t>
        <a:bodyPr/>
        <a:lstStyle/>
        <a:p>
          <a:endParaRPr lang="ru-RU"/>
        </a:p>
      </dgm:t>
    </dgm:pt>
    <dgm:pt modelId="{0FFFE34B-E417-4AEA-BFA1-01763F3F5C59}" type="sibTrans" cxnId="{E8006E03-46A0-4901-9A72-74AEC7682E05}">
      <dgm:prSet/>
      <dgm:spPr/>
      <dgm:t>
        <a:bodyPr/>
        <a:lstStyle/>
        <a:p>
          <a:endParaRPr lang="ru-RU"/>
        </a:p>
      </dgm:t>
    </dgm:pt>
    <dgm:pt modelId="{500F2E03-D0EB-4931-9D2D-BBFA945A1D40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непрерывность</a:t>
          </a:r>
          <a:endParaRPr lang="ru-RU" sz="2400" b="0" i="0" dirty="0">
            <a:latin typeface="Times New Roman" pitchFamily="18" charset="0"/>
            <a:cs typeface="Times New Roman" pitchFamily="18" charset="0"/>
          </a:endParaRPr>
        </a:p>
      </dgm:t>
    </dgm:pt>
    <dgm:pt modelId="{7AEC32B8-CC22-4EE8-B89F-E3355A61B272}" type="sibTrans" cxnId="{B02B86D0-53E8-401D-95F2-C1BB24999487}">
      <dgm:prSet/>
      <dgm:spPr/>
      <dgm:t>
        <a:bodyPr/>
        <a:lstStyle/>
        <a:p>
          <a:endParaRPr lang="ru-RU"/>
        </a:p>
      </dgm:t>
    </dgm:pt>
    <dgm:pt modelId="{25DB530E-7059-4AFD-B98A-4B60D6DE023E}" type="parTrans" cxnId="{B02B86D0-53E8-401D-95F2-C1BB24999487}">
      <dgm:prSet/>
      <dgm:spPr/>
      <dgm:t>
        <a:bodyPr/>
        <a:lstStyle/>
        <a:p>
          <a:endParaRPr lang="ru-RU"/>
        </a:p>
      </dgm:t>
    </dgm:pt>
    <dgm:pt modelId="{637CDA5F-9F34-418F-BD67-AAC914511806}">
      <dgm:prSet custT="1"/>
      <dgm:spPr/>
      <dgm:t>
        <a:bodyPr/>
        <a:lstStyle/>
        <a:p>
          <a:r>
            <a:rPr lang="ru-RU" sz="2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программно-методическое и дидактическое обеспечение  </a:t>
          </a:r>
          <a:endParaRPr lang="ru-RU" sz="240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74529F-C2FD-4E57-B9BD-F3199EBFFBBF}" type="parTrans" cxnId="{CCFD4568-83C7-497E-BE77-797E0407AC66}">
      <dgm:prSet/>
      <dgm:spPr/>
      <dgm:t>
        <a:bodyPr/>
        <a:lstStyle/>
        <a:p>
          <a:endParaRPr lang="ru-RU"/>
        </a:p>
      </dgm:t>
    </dgm:pt>
    <dgm:pt modelId="{8ADD3849-5A32-4727-A435-6D5A5D8556C1}" type="sibTrans" cxnId="{CCFD4568-83C7-497E-BE77-797E0407AC66}">
      <dgm:prSet/>
      <dgm:spPr/>
      <dgm:t>
        <a:bodyPr/>
        <a:lstStyle/>
        <a:p>
          <a:endParaRPr lang="ru-RU"/>
        </a:p>
      </dgm:t>
    </dgm:pt>
    <dgm:pt modelId="{76A61FCC-CA7E-44A6-A120-01C1DEBE9BF2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конкурентоспособность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4EB542A-4899-4C8F-A6D5-0E83EFB13E9C}" type="parTrans" cxnId="{E9CACB5C-B646-4B10-800F-46B9FEECD1D0}">
      <dgm:prSet/>
      <dgm:spPr/>
      <dgm:t>
        <a:bodyPr/>
        <a:lstStyle/>
        <a:p>
          <a:endParaRPr lang="ru-RU"/>
        </a:p>
      </dgm:t>
    </dgm:pt>
    <dgm:pt modelId="{8337DC25-C9BA-4252-A663-CE9221A924C5}" type="sibTrans" cxnId="{E9CACB5C-B646-4B10-800F-46B9FEECD1D0}">
      <dgm:prSet/>
      <dgm:spPr/>
      <dgm:t>
        <a:bodyPr/>
        <a:lstStyle/>
        <a:p>
          <a:endParaRPr lang="ru-RU"/>
        </a:p>
      </dgm:t>
    </dgm:pt>
    <dgm:pt modelId="{762209B5-BA7B-4CEE-B606-8B4E9651B109}" type="pres">
      <dgm:prSet presAssocID="{79D64F7F-808D-453E-9895-7BF8B98856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2FA731-3629-4FE4-9BDF-0F5BA8B5E3E7}" type="pres">
      <dgm:prSet presAssocID="{AA2CB7A6-C3D9-4CA7-A1E0-B42AA9E52534}" presName="parentLin" presStyleCnt="0"/>
      <dgm:spPr/>
    </dgm:pt>
    <dgm:pt modelId="{8CFAF35E-79A9-4E56-B440-3D2A1EA27B90}" type="pres">
      <dgm:prSet presAssocID="{AA2CB7A6-C3D9-4CA7-A1E0-B42AA9E5253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4F25C35-80CD-4907-8155-D90608E059CB}" type="pres">
      <dgm:prSet presAssocID="{AA2CB7A6-C3D9-4CA7-A1E0-B42AA9E5253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A4A5B-E7B2-46B1-A62A-69125937D830}" type="pres">
      <dgm:prSet presAssocID="{AA2CB7A6-C3D9-4CA7-A1E0-B42AA9E52534}" presName="negativeSpace" presStyleCnt="0"/>
      <dgm:spPr/>
    </dgm:pt>
    <dgm:pt modelId="{083C3A89-25B3-46BF-9BA9-7D7AA76BAABB}" type="pres">
      <dgm:prSet presAssocID="{AA2CB7A6-C3D9-4CA7-A1E0-B42AA9E52534}" presName="childText" presStyleLbl="conFgAcc1" presStyleIdx="0" presStyleCnt="5">
        <dgm:presLayoutVars>
          <dgm:bulletEnabled val="1"/>
        </dgm:presLayoutVars>
      </dgm:prSet>
      <dgm:spPr/>
    </dgm:pt>
    <dgm:pt modelId="{BEF08965-5035-4DF5-92C4-E6A7738569A5}" type="pres">
      <dgm:prSet presAssocID="{CC949401-01EC-4923-AD13-C79C4FD41C9C}" presName="spaceBetweenRectangles" presStyleCnt="0"/>
      <dgm:spPr/>
    </dgm:pt>
    <dgm:pt modelId="{1EDDBF15-AA75-42AF-B5F7-C7BAD7764C25}" type="pres">
      <dgm:prSet presAssocID="{DD76B42F-057D-4726-9404-2B4162ED430A}" presName="parentLin" presStyleCnt="0"/>
      <dgm:spPr/>
    </dgm:pt>
    <dgm:pt modelId="{A8C29CC5-8CA3-40F1-93D2-CBDD4E3E2F92}" type="pres">
      <dgm:prSet presAssocID="{DD76B42F-057D-4726-9404-2B4162ED430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5270087-9FBE-4CF3-973E-4EF500C4AACF}" type="pres">
      <dgm:prSet presAssocID="{DD76B42F-057D-4726-9404-2B4162ED430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31CE5-2733-460E-90B7-4F96BCE66CAE}" type="pres">
      <dgm:prSet presAssocID="{DD76B42F-057D-4726-9404-2B4162ED430A}" presName="negativeSpace" presStyleCnt="0"/>
      <dgm:spPr/>
    </dgm:pt>
    <dgm:pt modelId="{0B572CB4-A82F-4D70-A984-FC3E52C4A929}" type="pres">
      <dgm:prSet presAssocID="{DD76B42F-057D-4726-9404-2B4162ED430A}" presName="childText" presStyleLbl="conFgAcc1" presStyleIdx="1" presStyleCnt="5">
        <dgm:presLayoutVars>
          <dgm:bulletEnabled val="1"/>
        </dgm:presLayoutVars>
      </dgm:prSet>
      <dgm:spPr/>
    </dgm:pt>
    <dgm:pt modelId="{E4355A89-3F73-438E-9FF2-89A9B019A135}" type="pres">
      <dgm:prSet presAssocID="{0FFFE34B-E417-4AEA-BFA1-01763F3F5C59}" presName="spaceBetweenRectangles" presStyleCnt="0"/>
      <dgm:spPr/>
    </dgm:pt>
    <dgm:pt modelId="{560693D0-CE32-4FE8-B120-F9FED1B28F01}" type="pres">
      <dgm:prSet presAssocID="{500F2E03-D0EB-4931-9D2D-BBFA945A1D40}" presName="parentLin" presStyleCnt="0"/>
      <dgm:spPr/>
    </dgm:pt>
    <dgm:pt modelId="{ABD98766-C817-4AB8-984F-7F12808EE32F}" type="pres">
      <dgm:prSet presAssocID="{500F2E03-D0EB-4931-9D2D-BBFA945A1D4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3406E47-A285-486F-8F7A-213826A9270C}" type="pres">
      <dgm:prSet presAssocID="{500F2E03-D0EB-4931-9D2D-BBFA945A1D4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E0A2C-1BC5-4E4E-A71D-36B1BB6B10BC}" type="pres">
      <dgm:prSet presAssocID="{500F2E03-D0EB-4931-9D2D-BBFA945A1D40}" presName="negativeSpace" presStyleCnt="0"/>
      <dgm:spPr/>
    </dgm:pt>
    <dgm:pt modelId="{9131B621-C189-4AF6-B279-3F3B2FB13A71}" type="pres">
      <dgm:prSet presAssocID="{500F2E03-D0EB-4931-9D2D-BBFA945A1D40}" presName="childText" presStyleLbl="conFgAcc1" presStyleIdx="2" presStyleCnt="5">
        <dgm:presLayoutVars>
          <dgm:bulletEnabled val="1"/>
        </dgm:presLayoutVars>
      </dgm:prSet>
      <dgm:spPr/>
    </dgm:pt>
    <dgm:pt modelId="{8DCCB2D8-A452-4DB7-BC3F-D8F2DF1E59E4}" type="pres">
      <dgm:prSet presAssocID="{7AEC32B8-CC22-4EE8-B89F-E3355A61B272}" presName="spaceBetweenRectangles" presStyleCnt="0"/>
      <dgm:spPr/>
    </dgm:pt>
    <dgm:pt modelId="{AB9C46D7-E6CE-4E22-81B7-A31F5A9B9AD2}" type="pres">
      <dgm:prSet presAssocID="{637CDA5F-9F34-418F-BD67-AAC914511806}" presName="parentLin" presStyleCnt="0"/>
      <dgm:spPr/>
    </dgm:pt>
    <dgm:pt modelId="{92E252B4-AA17-493F-8B04-5E8A13A30C56}" type="pres">
      <dgm:prSet presAssocID="{637CDA5F-9F34-418F-BD67-AAC91451180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17287C8-FE6A-4FC8-8870-3E86A604E68D}" type="pres">
      <dgm:prSet presAssocID="{637CDA5F-9F34-418F-BD67-AAC914511806}" presName="parentText" presStyleLbl="node1" presStyleIdx="3" presStyleCnt="5" custScaleY="131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82650-C0F6-4A47-858A-3DC6BE914FC0}" type="pres">
      <dgm:prSet presAssocID="{637CDA5F-9F34-418F-BD67-AAC914511806}" presName="negativeSpace" presStyleCnt="0"/>
      <dgm:spPr/>
    </dgm:pt>
    <dgm:pt modelId="{DE86821C-6DA4-42DE-9A17-631E141A7E8C}" type="pres">
      <dgm:prSet presAssocID="{637CDA5F-9F34-418F-BD67-AAC914511806}" presName="childText" presStyleLbl="conFgAcc1" presStyleIdx="3" presStyleCnt="5">
        <dgm:presLayoutVars>
          <dgm:bulletEnabled val="1"/>
        </dgm:presLayoutVars>
      </dgm:prSet>
      <dgm:spPr/>
    </dgm:pt>
    <dgm:pt modelId="{6B13DD82-B8F2-4881-909B-AE58E98F419A}" type="pres">
      <dgm:prSet presAssocID="{8ADD3849-5A32-4727-A435-6D5A5D8556C1}" presName="spaceBetweenRectangles" presStyleCnt="0"/>
      <dgm:spPr/>
    </dgm:pt>
    <dgm:pt modelId="{F87CE923-866A-4347-8FD0-5CA6B79AC6FF}" type="pres">
      <dgm:prSet presAssocID="{76A61FCC-CA7E-44A6-A120-01C1DEBE9BF2}" presName="parentLin" presStyleCnt="0"/>
      <dgm:spPr/>
    </dgm:pt>
    <dgm:pt modelId="{EF00A3FC-0331-4E86-A888-01CE0DCBAD9F}" type="pres">
      <dgm:prSet presAssocID="{76A61FCC-CA7E-44A6-A120-01C1DEBE9BF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4D51D7E-14C7-48AD-AED8-387332C8681B}" type="pres">
      <dgm:prSet presAssocID="{76A61FCC-CA7E-44A6-A120-01C1DEBE9BF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5B408-C1B9-4AB3-9F39-84BED49EBB59}" type="pres">
      <dgm:prSet presAssocID="{76A61FCC-CA7E-44A6-A120-01C1DEBE9BF2}" presName="negativeSpace" presStyleCnt="0"/>
      <dgm:spPr/>
    </dgm:pt>
    <dgm:pt modelId="{48030AAE-2E78-4008-8128-7EA1A016665B}" type="pres">
      <dgm:prSet presAssocID="{76A61FCC-CA7E-44A6-A120-01C1DEBE9BF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FC49692-EE8E-4849-A987-299E337C3424}" type="presOf" srcId="{76A61FCC-CA7E-44A6-A120-01C1DEBE9BF2}" destId="{EF00A3FC-0331-4E86-A888-01CE0DCBAD9F}" srcOrd="0" destOrd="0" presId="urn:microsoft.com/office/officeart/2005/8/layout/list1"/>
    <dgm:cxn modelId="{E1CB3A6A-17C7-4CF0-86AC-58EB2AE151EB}" type="presOf" srcId="{AA2CB7A6-C3D9-4CA7-A1E0-B42AA9E52534}" destId="{34F25C35-80CD-4907-8155-D90608E059CB}" srcOrd="1" destOrd="0" presId="urn:microsoft.com/office/officeart/2005/8/layout/list1"/>
    <dgm:cxn modelId="{B2F426E8-F311-4803-9C2D-C623994D416E}" type="presOf" srcId="{79D64F7F-808D-453E-9895-7BF8B988566A}" destId="{762209B5-BA7B-4CEE-B606-8B4E9651B109}" srcOrd="0" destOrd="0" presId="urn:microsoft.com/office/officeart/2005/8/layout/list1"/>
    <dgm:cxn modelId="{44466C9B-F63F-4557-9323-37CD4F5C74E4}" type="presOf" srcId="{DD76B42F-057D-4726-9404-2B4162ED430A}" destId="{A8C29CC5-8CA3-40F1-93D2-CBDD4E3E2F92}" srcOrd="0" destOrd="0" presId="urn:microsoft.com/office/officeart/2005/8/layout/list1"/>
    <dgm:cxn modelId="{E9CACB5C-B646-4B10-800F-46B9FEECD1D0}" srcId="{79D64F7F-808D-453E-9895-7BF8B988566A}" destId="{76A61FCC-CA7E-44A6-A120-01C1DEBE9BF2}" srcOrd="4" destOrd="0" parTransId="{C4EB542A-4899-4C8F-A6D5-0E83EFB13E9C}" sibTransId="{8337DC25-C9BA-4252-A663-CE9221A924C5}"/>
    <dgm:cxn modelId="{F86E0EF5-2BBA-40F6-8EF1-DB48249114F2}" type="presOf" srcId="{AA2CB7A6-C3D9-4CA7-A1E0-B42AA9E52534}" destId="{8CFAF35E-79A9-4E56-B440-3D2A1EA27B90}" srcOrd="0" destOrd="0" presId="urn:microsoft.com/office/officeart/2005/8/layout/list1"/>
    <dgm:cxn modelId="{E8006E03-46A0-4901-9A72-74AEC7682E05}" srcId="{79D64F7F-808D-453E-9895-7BF8B988566A}" destId="{DD76B42F-057D-4726-9404-2B4162ED430A}" srcOrd="1" destOrd="0" parTransId="{A65A02F5-9223-46E4-AB1C-26838CB319CC}" sibTransId="{0FFFE34B-E417-4AEA-BFA1-01763F3F5C59}"/>
    <dgm:cxn modelId="{A5112024-3CC1-4A30-8E25-73704746E3CF}" type="presOf" srcId="{DD76B42F-057D-4726-9404-2B4162ED430A}" destId="{35270087-9FBE-4CF3-973E-4EF500C4AACF}" srcOrd="1" destOrd="0" presId="urn:microsoft.com/office/officeart/2005/8/layout/list1"/>
    <dgm:cxn modelId="{ABED7967-F8F4-4185-A103-28281BA4EA85}" srcId="{79D64F7F-808D-453E-9895-7BF8B988566A}" destId="{AA2CB7A6-C3D9-4CA7-A1E0-B42AA9E52534}" srcOrd="0" destOrd="0" parTransId="{ABD27519-7C60-47A7-92EA-F1696ECD1552}" sibTransId="{CC949401-01EC-4923-AD13-C79C4FD41C9C}"/>
    <dgm:cxn modelId="{6CC9255E-3C11-4C3C-BE58-B752AC38F9BE}" type="presOf" srcId="{76A61FCC-CA7E-44A6-A120-01C1DEBE9BF2}" destId="{C4D51D7E-14C7-48AD-AED8-387332C8681B}" srcOrd="1" destOrd="0" presId="urn:microsoft.com/office/officeart/2005/8/layout/list1"/>
    <dgm:cxn modelId="{D74C8DA4-04AD-4A9A-AC02-D4B119898BA4}" type="presOf" srcId="{500F2E03-D0EB-4931-9D2D-BBFA945A1D40}" destId="{ABD98766-C817-4AB8-984F-7F12808EE32F}" srcOrd="0" destOrd="0" presId="urn:microsoft.com/office/officeart/2005/8/layout/list1"/>
    <dgm:cxn modelId="{473F73E7-8EB1-4BBC-BF56-553559AADB60}" type="presOf" srcId="{637CDA5F-9F34-418F-BD67-AAC914511806}" destId="{017287C8-FE6A-4FC8-8870-3E86A604E68D}" srcOrd="1" destOrd="0" presId="urn:microsoft.com/office/officeart/2005/8/layout/list1"/>
    <dgm:cxn modelId="{CCFD4568-83C7-497E-BE77-797E0407AC66}" srcId="{79D64F7F-808D-453E-9895-7BF8B988566A}" destId="{637CDA5F-9F34-418F-BD67-AAC914511806}" srcOrd="3" destOrd="0" parTransId="{C974529F-C2FD-4E57-B9BD-F3199EBFFBBF}" sibTransId="{8ADD3849-5A32-4727-A435-6D5A5D8556C1}"/>
    <dgm:cxn modelId="{B02B86D0-53E8-401D-95F2-C1BB24999487}" srcId="{79D64F7F-808D-453E-9895-7BF8B988566A}" destId="{500F2E03-D0EB-4931-9D2D-BBFA945A1D40}" srcOrd="2" destOrd="0" parTransId="{25DB530E-7059-4AFD-B98A-4B60D6DE023E}" sibTransId="{7AEC32B8-CC22-4EE8-B89F-E3355A61B272}"/>
    <dgm:cxn modelId="{C489057E-6673-4C3A-BDF0-FFFB62F68109}" type="presOf" srcId="{500F2E03-D0EB-4931-9D2D-BBFA945A1D40}" destId="{43406E47-A285-486F-8F7A-213826A9270C}" srcOrd="1" destOrd="0" presId="urn:microsoft.com/office/officeart/2005/8/layout/list1"/>
    <dgm:cxn modelId="{27C83D7B-C236-4B4F-931E-8C13BF3CCF78}" type="presOf" srcId="{637CDA5F-9F34-418F-BD67-AAC914511806}" destId="{92E252B4-AA17-493F-8B04-5E8A13A30C56}" srcOrd="0" destOrd="0" presId="urn:microsoft.com/office/officeart/2005/8/layout/list1"/>
    <dgm:cxn modelId="{FC421986-F574-46DF-92DA-C63893512E53}" type="presParOf" srcId="{762209B5-BA7B-4CEE-B606-8B4E9651B109}" destId="{C52FA731-3629-4FE4-9BDF-0F5BA8B5E3E7}" srcOrd="0" destOrd="0" presId="urn:microsoft.com/office/officeart/2005/8/layout/list1"/>
    <dgm:cxn modelId="{940CC710-74CD-4E73-BE2A-D320E9097DD2}" type="presParOf" srcId="{C52FA731-3629-4FE4-9BDF-0F5BA8B5E3E7}" destId="{8CFAF35E-79A9-4E56-B440-3D2A1EA27B90}" srcOrd="0" destOrd="0" presId="urn:microsoft.com/office/officeart/2005/8/layout/list1"/>
    <dgm:cxn modelId="{A59F348F-A5BC-411F-992F-2EEBD9DE0285}" type="presParOf" srcId="{C52FA731-3629-4FE4-9BDF-0F5BA8B5E3E7}" destId="{34F25C35-80CD-4907-8155-D90608E059CB}" srcOrd="1" destOrd="0" presId="urn:microsoft.com/office/officeart/2005/8/layout/list1"/>
    <dgm:cxn modelId="{A0424A10-67B1-4197-82FB-AE1FDDB9306C}" type="presParOf" srcId="{762209B5-BA7B-4CEE-B606-8B4E9651B109}" destId="{778A4A5B-E7B2-46B1-A62A-69125937D830}" srcOrd="1" destOrd="0" presId="urn:microsoft.com/office/officeart/2005/8/layout/list1"/>
    <dgm:cxn modelId="{5DC1065C-A6C0-482C-9DE5-E9DFE0A4423C}" type="presParOf" srcId="{762209B5-BA7B-4CEE-B606-8B4E9651B109}" destId="{083C3A89-25B3-46BF-9BA9-7D7AA76BAABB}" srcOrd="2" destOrd="0" presId="urn:microsoft.com/office/officeart/2005/8/layout/list1"/>
    <dgm:cxn modelId="{10C1F308-EA4B-4D73-B3AB-6C900BC1B52E}" type="presParOf" srcId="{762209B5-BA7B-4CEE-B606-8B4E9651B109}" destId="{BEF08965-5035-4DF5-92C4-E6A7738569A5}" srcOrd="3" destOrd="0" presId="urn:microsoft.com/office/officeart/2005/8/layout/list1"/>
    <dgm:cxn modelId="{3C9A689F-AFF0-465E-AD7A-2D01BCCF4FFE}" type="presParOf" srcId="{762209B5-BA7B-4CEE-B606-8B4E9651B109}" destId="{1EDDBF15-AA75-42AF-B5F7-C7BAD7764C25}" srcOrd="4" destOrd="0" presId="urn:microsoft.com/office/officeart/2005/8/layout/list1"/>
    <dgm:cxn modelId="{42C22480-CB23-49EA-AA0B-730090AAA306}" type="presParOf" srcId="{1EDDBF15-AA75-42AF-B5F7-C7BAD7764C25}" destId="{A8C29CC5-8CA3-40F1-93D2-CBDD4E3E2F92}" srcOrd="0" destOrd="0" presId="urn:microsoft.com/office/officeart/2005/8/layout/list1"/>
    <dgm:cxn modelId="{2E7BB49F-C2B7-4288-B338-2713B2EC5B41}" type="presParOf" srcId="{1EDDBF15-AA75-42AF-B5F7-C7BAD7764C25}" destId="{35270087-9FBE-4CF3-973E-4EF500C4AACF}" srcOrd="1" destOrd="0" presId="urn:microsoft.com/office/officeart/2005/8/layout/list1"/>
    <dgm:cxn modelId="{1B26B084-C391-4A51-A172-9DEFD3FC987F}" type="presParOf" srcId="{762209B5-BA7B-4CEE-B606-8B4E9651B109}" destId="{49631CE5-2733-460E-90B7-4F96BCE66CAE}" srcOrd="5" destOrd="0" presId="urn:microsoft.com/office/officeart/2005/8/layout/list1"/>
    <dgm:cxn modelId="{BC3EAA5E-77A5-4D03-A26F-69CB68ED6504}" type="presParOf" srcId="{762209B5-BA7B-4CEE-B606-8B4E9651B109}" destId="{0B572CB4-A82F-4D70-A984-FC3E52C4A929}" srcOrd="6" destOrd="0" presId="urn:microsoft.com/office/officeart/2005/8/layout/list1"/>
    <dgm:cxn modelId="{2104BEF0-5792-416D-AB88-E1ADE2244182}" type="presParOf" srcId="{762209B5-BA7B-4CEE-B606-8B4E9651B109}" destId="{E4355A89-3F73-438E-9FF2-89A9B019A135}" srcOrd="7" destOrd="0" presId="urn:microsoft.com/office/officeart/2005/8/layout/list1"/>
    <dgm:cxn modelId="{FED2EC58-F7C0-40B0-9D08-0B48AEEA5AFF}" type="presParOf" srcId="{762209B5-BA7B-4CEE-B606-8B4E9651B109}" destId="{560693D0-CE32-4FE8-B120-F9FED1B28F01}" srcOrd="8" destOrd="0" presId="urn:microsoft.com/office/officeart/2005/8/layout/list1"/>
    <dgm:cxn modelId="{9053F87D-EEB5-4FE5-BAEC-97C12E580D54}" type="presParOf" srcId="{560693D0-CE32-4FE8-B120-F9FED1B28F01}" destId="{ABD98766-C817-4AB8-984F-7F12808EE32F}" srcOrd="0" destOrd="0" presId="urn:microsoft.com/office/officeart/2005/8/layout/list1"/>
    <dgm:cxn modelId="{098AED53-BE91-4C2D-B9CC-3CD51609C8B7}" type="presParOf" srcId="{560693D0-CE32-4FE8-B120-F9FED1B28F01}" destId="{43406E47-A285-486F-8F7A-213826A9270C}" srcOrd="1" destOrd="0" presId="urn:microsoft.com/office/officeart/2005/8/layout/list1"/>
    <dgm:cxn modelId="{8402C05F-4A0A-4AD5-8451-BB162E562F96}" type="presParOf" srcId="{762209B5-BA7B-4CEE-B606-8B4E9651B109}" destId="{E03E0A2C-1BC5-4E4E-A71D-36B1BB6B10BC}" srcOrd="9" destOrd="0" presId="urn:microsoft.com/office/officeart/2005/8/layout/list1"/>
    <dgm:cxn modelId="{E2DBEEF7-28BC-4291-87B5-161C32295AD4}" type="presParOf" srcId="{762209B5-BA7B-4CEE-B606-8B4E9651B109}" destId="{9131B621-C189-4AF6-B279-3F3B2FB13A71}" srcOrd="10" destOrd="0" presId="urn:microsoft.com/office/officeart/2005/8/layout/list1"/>
    <dgm:cxn modelId="{A8149BB5-9F33-41CE-964D-AA3724093BAF}" type="presParOf" srcId="{762209B5-BA7B-4CEE-B606-8B4E9651B109}" destId="{8DCCB2D8-A452-4DB7-BC3F-D8F2DF1E59E4}" srcOrd="11" destOrd="0" presId="urn:microsoft.com/office/officeart/2005/8/layout/list1"/>
    <dgm:cxn modelId="{271CE3AA-970E-4F28-B898-C51D5AF486CC}" type="presParOf" srcId="{762209B5-BA7B-4CEE-B606-8B4E9651B109}" destId="{AB9C46D7-E6CE-4E22-81B7-A31F5A9B9AD2}" srcOrd="12" destOrd="0" presId="urn:microsoft.com/office/officeart/2005/8/layout/list1"/>
    <dgm:cxn modelId="{CCABC3EE-813F-461F-B9D9-D967101BC682}" type="presParOf" srcId="{AB9C46D7-E6CE-4E22-81B7-A31F5A9B9AD2}" destId="{92E252B4-AA17-493F-8B04-5E8A13A30C56}" srcOrd="0" destOrd="0" presId="urn:microsoft.com/office/officeart/2005/8/layout/list1"/>
    <dgm:cxn modelId="{D3218ABC-EF0F-4889-A0BF-C1535555EA37}" type="presParOf" srcId="{AB9C46D7-E6CE-4E22-81B7-A31F5A9B9AD2}" destId="{017287C8-FE6A-4FC8-8870-3E86A604E68D}" srcOrd="1" destOrd="0" presId="urn:microsoft.com/office/officeart/2005/8/layout/list1"/>
    <dgm:cxn modelId="{E38E32BA-FEFF-4F55-915B-A189FDA729B9}" type="presParOf" srcId="{762209B5-BA7B-4CEE-B606-8B4E9651B109}" destId="{F3982650-C0F6-4A47-858A-3DC6BE914FC0}" srcOrd="13" destOrd="0" presId="urn:microsoft.com/office/officeart/2005/8/layout/list1"/>
    <dgm:cxn modelId="{20ACE4AE-B9A7-49FA-A755-0DC9A19BC3F4}" type="presParOf" srcId="{762209B5-BA7B-4CEE-B606-8B4E9651B109}" destId="{DE86821C-6DA4-42DE-9A17-631E141A7E8C}" srcOrd="14" destOrd="0" presId="urn:microsoft.com/office/officeart/2005/8/layout/list1"/>
    <dgm:cxn modelId="{E5E6C7DB-F914-4730-A361-556C6807185F}" type="presParOf" srcId="{762209B5-BA7B-4CEE-B606-8B4E9651B109}" destId="{6B13DD82-B8F2-4881-909B-AE58E98F419A}" srcOrd="15" destOrd="0" presId="urn:microsoft.com/office/officeart/2005/8/layout/list1"/>
    <dgm:cxn modelId="{047A774B-13AB-4FA3-A4A0-9204291345EB}" type="presParOf" srcId="{762209B5-BA7B-4CEE-B606-8B4E9651B109}" destId="{F87CE923-866A-4347-8FD0-5CA6B79AC6FF}" srcOrd="16" destOrd="0" presId="urn:microsoft.com/office/officeart/2005/8/layout/list1"/>
    <dgm:cxn modelId="{4C3A6EBB-F24D-43C2-A519-9194B183A79E}" type="presParOf" srcId="{F87CE923-866A-4347-8FD0-5CA6B79AC6FF}" destId="{EF00A3FC-0331-4E86-A888-01CE0DCBAD9F}" srcOrd="0" destOrd="0" presId="urn:microsoft.com/office/officeart/2005/8/layout/list1"/>
    <dgm:cxn modelId="{B7D64C0A-E94E-4714-8401-502AD6E102EA}" type="presParOf" srcId="{F87CE923-866A-4347-8FD0-5CA6B79AC6FF}" destId="{C4D51D7E-14C7-48AD-AED8-387332C8681B}" srcOrd="1" destOrd="0" presId="urn:microsoft.com/office/officeart/2005/8/layout/list1"/>
    <dgm:cxn modelId="{8E1BE6C6-EC91-48B5-B2A4-E0DDFC9C68EB}" type="presParOf" srcId="{762209B5-BA7B-4CEE-B606-8B4E9651B109}" destId="{DD75B408-C1B9-4AB3-9F39-84BED49EBB59}" srcOrd="17" destOrd="0" presId="urn:microsoft.com/office/officeart/2005/8/layout/list1"/>
    <dgm:cxn modelId="{5324F092-E237-4EE5-8A95-DB4C6ADCD2A9}" type="presParOf" srcId="{762209B5-BA7B-4CEE-B606-8B4E9651B109}" destId="{48030AAE-2E78-4008-8128-7EA1A016665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F6C581-06A3-4268-B2F4-129FE10CFBB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761104-558E-48EA-A660-043DD16D9A28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комплектность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2C6E7A1-9739-4138-B54F-A71A6F689E9C}" type="parTrans" cxnId="{0585641B-DED6-41CE-B06C-7B7E345E77F4}">
      <dgm:prSet/>
      <dgm:spPr/>
      <dgm:t>
        <a:bodyPr/>
        <a:lstStyle/>
        <a:p>
          <a:endParaRPr lang="ru-RU"/>
        </a:p>
      </dgm:t>
    </dgm:pt>
    <dgm:pt modelId="{A2CE4BAE-EB09-4B80-9865-D7DD0328FCBA}" type="sibTrans" cxnId="{0585641B-DED6-41CE-B06C-7B7E345E77F4}">
      <dgm:prSet/>
      <dgm:spPr/>
      <dgm:t>
        <a:bodyPr/>
        <a:lstStyle/>
        <a:p>
          <a:endParaRPr lang="ru-RU"/>
        </a:p>
      </dgm:t>
    </dgm:pt>
    <dgm:pt modelId="{46AB36E2-1B3E-4EE1-A6DE-54D77DD2112A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персонализация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0A5CDA-7D21-4F8D-B7CF-AE21397BAD46}" type="parTrans" cxnId="{ABC59F38-5B61-4C17-947A-D096B93C8A0C}">
      <dgm:prSet/>
      <dgm:spPr/>
      <dgm:t>
        <a:bodyPr/>
        <a:lstStyle/>
        <a:p>
          <a:endParaRPr lang="ru-RU"/>
        </a:p>
      </dgm:t>
    </dgm:pt>
    <dgm:pt modelId="{E0B7EFA8-2D12-4C08-B790-4012019433D2}" type="sibTrans" cxnId="{ABC59F38-5B61-4C17-947A-D096B93C8A0C}">
      <dgm:prSet/>
      <dgm:spPr/>
      <dgm:t>
        <a:bodyPr/>
        <a:lstStyle/>
        <a:p>
          <a:endParaRPr lang="ru-RU"/>
        </a:p>
      </dgm:t>
    </dgm:pt>
    <dgm:pt modelId="{C29287D6-1EB3-4BB8-90C5-49AEAF42F38D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единства теории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 практики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FFC747A-92B8-4D16-A602-DAD06C86484C}" type="parTrans" cxnId="{A6C4BA0A-4AD8-4438-BE2D-D5DB4F327333}">
      <dgm:prSet/>
      <dgm:spPr/>
      <dgm:t>
        <a:bodyPr/>
        <a:lstStyle/>
        <a:p>
          <a:endParaRPr lang="ru-RU"/>
        </a:p>
      </dgm:t>
    </dgm:pt>
    <dgm:pt modelId="{603A215A-B9EB-4EAF-8ECE-F7063CE18D78}" type="sibTrans" cxnId="{A6C4BA0A-4AD8-4438-BE2D-D5DB4F327333}">
      <dgm:prSet/>
      <dgm:spPr/>
      <dgm:t>
        <a:bodyPr/>
        <a:lstStyle/>
        <a:p>
          <a:endParaRPr lang="ru-RU"/>
        </a:p>
      </dgm:t>
    </dgm:pt>
    <dgm:pt modelId="{736FEE40-0D62-4523-BE2E-70096EFCCAD3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преемственность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A5C936B-2804-4BD2-AF53-83E28F7DA21B}" type="parTrans" cxnId="{A9C6DC3E-16B4-4740-A690-48A636240DB2}">
      <dgm:prSet/>
      <dgm:spPr/>
      <dgm:t>
        <a:bodyPr/>
        <a:lstStyle/>
        <a:p>
          <a:endParaRPr lang="ru-RU"/>
        </a:p>
      </dgm:t>
    </dgm:pt>
    <dgm:pt modelId="{CE19FF96-F265-4329-B622-4BC81BD953D5}" type="sibTrans" cxnId="{A9C6DC3E-16B4-4740-A690-48A636240DB2}">
      <dgm:prSet/>
      <dgm:spPr/>
      <dgm:t>
        <a:bodyPr/>
        <a:lstStyle/>
        <a:p>
          <a:endParaRPr lang="ru-RU"/>
        </a:p>
      </dgm:t>
    </dgm:pt>
    <dgm:pt modelId="{C8B9C829-F52E-4F4F-BC6E-7213B0C8988F}" type="pres">
      <dgm:prSet presAssocID="{78F6C581-06A3-4268-B2F4-129FE10CFB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1B623-5A3C-46E2-9B54-B94F16ACA310}" type="pres">
      <dgm:prSet presAssocID="{32761104-558E-48EA-A660-043DD16D9A28}" presName="node" presStyleLbl="node1" presStyleIdx="0" presStyleCnt="4" custLinFactNeighborX="-41848" custLinFactNeighborY="1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DE162-C1E9-44DA-9ED1-1C4766070CE8}" type="pres">
      <dgm:prSet presAssocID="{A2CE4BAE-EB09-4B80-9865-D7DD0328FCBA}" presName="sibTrans" presStyleCnt="0"/>
      <dgm:spPr/>
    </dgm:pt>
    <dgm:pt modelId="{A4A37568-1C26-4B2E-A9DD-5044907645BF}" type="pres">
      <dgm:prSet presAssocID="{46AB36E2-1B3E-4EE1-A6DE-54D77DD2112A}" presName="node" presStyleLbl="node1" presStyleIdx="1" presStyleCnt="4" custScaleX="102709" custScaleY="98241" custLinFactNeighborX="-3645" custLinFactNeighborY="11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7CC2C-1BD1-4629-9D3E-77C7FB8C76B6}" type="pres">
      <dgm:prSet presAssocID="{E0B7EFA8-2D12-4C08-B790-4012019433D2}" presName="sibTrans" presStyleCnt="0"/>
      <dgm:spPr/>
    </dgm:pt>
    <dgm:pt modelId="{8B662E88-9424-4CED-BED7-4CB1CEC0D4AF}" type="pres">
      <dgm:prSet presAssocID="{C29287D6-1EB3-4BB8-90C5-49AEAF42F38D}" presName="node" presStyleLbl="node1" presStyleIdx="2" presStyleCnt="4" custLinFactY="5624" custLinFactNeighborX="-4184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184FC-5402-46CB-8E5E-5EC0F35154AD}" type="pres">
      <dgm:prSet presAssocID="{603A215A-B9EB-4EAF-8ECE-F7063CE18D78}" presName="sibTrans" presStyleCnt="0"/>
      <dgm:spPr/>
    </dgm:pt>
    <dgm:pt modelId="{4A106F2A-778F-4BB2-9369-C4A8470E85F2}" type="pres">
      <dgm:prSet presAssocID="{736FEE40-0D62-4523-BE2E-70096EFCCAD3}" presName="node" presStyleLbl="node1" presStyleIdx="3" presStyleCnt="4" custLinFactNeighborX="-2686" custLinFactNeighborY="7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F95F56-71E5-454F-880B-3BBE19914250}" type="presOf" srcId="{46AB36E2-1B3E-4EE1-A6DE-54D77DD2112A}" destId="{A4A37568-1C26-4B2E-A9DD-5044907645BF}" srcOrd="0" destOrd="0" presId="urn:microsoft.com/office/officeart/2005/8/layout/default#1"/>
    <dgm:cxn modelId="{8B52B242-82F3-4A92-B03B-7A4614B66F6D}" type="presOf" srcId="{C29287D6-1EB3-4BB8-90C5-49AEAF42F38D}" destId="{8B662E88-9424-4CED-BED7-4CB1CEC0D4AF}" srcOrd="0" destOrd="0" presId="urn:microsoft.com/office/officeart/2005/8/layout/default#1"/>
    <dgm:cxn modelId="{CD812A54-79FC-41B6-9786-623E1C49481D}" type="presOf" srcId="{32761104-558E-48EA-A660-043DD16D9A28}" destId="{0E01B623-5A3C-46E2-9B54-B94F16ACA310}" srcOrd="0" destOrd="0" presId="urn:microsoft.com/office/officeart/2005/8/layout/default#1"/>
    <dgm:cxn modelId="{671E60AB-0B66-48A2-9BA3-C0CD9619C40B}" type="presOf" srcId="{736FEE40-0D62-4523-BE2E-70096EFCCAD3}" destId="{4A106F2A-778F-4BB2-9369-C4A8470E85F2}" srcOrd="0" destOrd="0" presId="urn:microsoft.com/office/officeart/2005/8/layout/default#1"/>
    <dgm:cxn modelId="{ABC59F38-5B61-4C17-947A-D096B93C8A0C}" srcId="{78F6C581-06A3-4268-B2F4-129FE10CFBB5}" destId="{46AB36E2-1B3E-4EE1-A6DE-54D77DD2112A}" srcOrd="1" destOrd="0" parTransId="{9C0A5CDA-7D21-4F8D-B7CF-AE21397BAD46}" sibTransId="{E0B7EFA8-2D12-4C08-B790-4012019433D2}"/>
    <dgm:cxn modelId="{A9C6DC3E-16B4-4740-A690-48A636240DB2}" srcId="{78F6C581-06A3-4268-B2F4-129FE10CFBB5}" destId="{736FEE40-0D62-4523-BE2E-70096EFCCAD3}" srcOrd="3" destOrd="0" parTransId="{BA5C936B-2804-4BD2-AF53-83E28F7DA21B}" sibTransId="{CE19FF96-F265-4329-B622-4BC81BD953D5}"/>
    <dgm:cxn modelId="{A2E958EB-FAA3-450C-8E30-5BADD240F701}" type="presOf" srcId="{78F6C581-06A3-4268-B2F4-129FE10CFBB5}" destId="{C8B9C829-F52E-4F4F-BC6E-7213B0C8988F}" srcOrd="0" destOrd="0" presId="urn:microsoft.com/office/officeart/2005/8/layout/default#1"/>
    <dgm:cxn modelId="{A6C4BA0A-4AD8-4438-BE2D-D5DB4F327333}" srcId="{78F6C581-06A3-4268-B2F4-129FE10CFBB5}" destId="{C29287D6-1EB3-4BB8-90C5-49AEAF42F38D}" srcOrd="2" destOrd="0" parTransId="{DFFC747A-92B8-4D16-A602-DAD06C86484C}" sibTransId="{603A215A-B9EB-4EAF-8ECE-F7063CE18D78}"/>
    <dgm:cxn modelId="{0585641B-DED6-41CE-B06C-7B7E345E77F4}" srcId="{78F6C581-06A3-4268-B2F4-129FE10CFBB5}" destId="{32761104-558E-48EA-A660-043DD16D9A28}" srcOrd="0" destOrd="0" parTransId="{C2C6E7A1-9739-4138-B54F-A71A6F689E9C}" sibTransId="{A2CE4BAE-EB09-4B80-9865-D7DD0328FCBA}"/>
    <dgm:cxn modelId="{51E066A2-B573-4A5F-9454-F0EF7BB229A8}" type="presParOf" srcId="{C8B9C829-F52E-4F4F-BC6E-7213B0C8988F}" destId="{0E01B623-5A3C-46E2-9B54-B94F16ACA310}" srcOrd="0" destOrd="0" presId="urn:microsoft.com/office/officeart/2005/8/layout/default#1"/>
    <dgm:cxn modelId="{2834293E-B9EC-4474-A106-E6D855C73F95}" type="presParOf" srcId="{C8B9C829-F52E-4F4F-BC6E-7213B0C8988F}" destId="{359DE162-C1E9-44DA-9ED1-1C4766070CE8}" srcOrd="1" destOrd="0" presId="urn:microsoft.com/office/officeart/2005/8/layout/default#1"/>
    <dgm:cxn modelId="{6E22F220-63D3-4644-A607-53B6990BE2F6}" type="presParOf" srcId="{C8B9C829-F52E-4F4F-BC6E-7213B0C8988F}" destId="{A4A37568-1C26-4B2E-A9DD-5044907645BF}" srcOrd="2" destOrd="0" presId="urn:microsoft.com/office/officeart/2005/8/layout/default#1"/>
    <dgm:cxn modelId="{67C545EC-1BDC-48EE-9299-68BC06F80465}" type="presParOf" srcId="{C8B9C829-F52E-4F4F-BC6E-7213B0C8988F}" destId="{89D7CC2C-1BD1-4629-9D3E-77C7FB8C76B6}" srcOrd="3" destOrd="0" presId="urn:microsoft.com/office/officeart/2005/8/layout/default#1"/>
    <dgm:cxn modelId="{A846FE9C-317D-4B0B-AF84-3B56E4B5F12B}" type="presParOf" srcId="{C8B9C829-F52E-4F4F-BC6E-7213B0C8988F}" destId="{8B662E88-9424-4CED-BED7-4CB1CEC0D4AF}" srcOrd="4" destOrd="0" presId="urn:microsoft.com/office/officeart/2005/8/layout/default#1"/>
    <dgm:cxn modelId="{B6B645EC-C56A-4981-B7C6-0285F9320C5D}" type="presParOf" srcId="{C8B9C829-F52E-4F4F-BC6E-7213B0C8988F}" destId="{1E5184FC-5402-46CB-8E5E-5EC0F35154AD}" srcOrd="5" destOrd="0" presId="urn:microsoft.com/office/officeart/2005/8/layout/default#1"/>
    <dgm:cxn modelId="{E5EA349F-6020-456B-83A2-DE5F07960E53}" type="presParOf" srcId="{C8B9C829-F52E-4F4F-BC6E-7213B0C8988F}" destId="{4A106F2A-778F-4BB2-9369-C4A8470E85F2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C3A89-25B3-46BF-9BA9-7D7AA76BAABB}">
      <dsp:nvSpPr>
        <dsp:cNvPr id="0" name=""/>
        <dsp:cNvSpPr/>
      </dsp:nvSpPr>
      <dsp:spPr>
        <a:xfrm>
          <a:off x="0" y="348717"/>
          <a:ext cx="640558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25C35-80CD-4907-8155-D90608E059CB}">
      <dsp:nvSpPr>
        <dsp:cNvPr id="0" name=""/>
        <dsp:cNvSpPr/>
      </dsp:nvSpPr>
      <dsp:spPr>
        <a:xfrm>
          <a:off x="320279" y="83037"/>
          <a:ext cx="4483910" cy="53136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81" tIns="0" rIns="1694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многопрофильность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218" y="108976"/>
        <a:ext cx="4432032" cy="479482"/>
      </dsp:txXfrm>
    </dsp:sp>
    <dsp:sp modelId="{0B572CB4-A82F-4D70-A984-FC3E52C4A929}">
      <dsp:nvSpPr>
        <dsp:cNvPr id="0" name=""/>
        <dsp:cNvSpPr/>
      </dsp:nvSpPr>
      <dsp:spPr>
        <a:xfrm>
          <a:off x="0" y="1165197"/>
          <a:ext cx="640558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70087-9FBE-4CF3-973E-4EF500C4AACF}">
      <dsp:nvSpPr>
        <dsp:cNvPr id="0" name=""/>
        <dsp:cNvSpPr/>
      </dsp:nvSpPr>
      <dsp:spPr>
        <a:xfrm>
          <a:off x="320279" y="899517"/>
          <a:ext cx="4483910" cy="531360"/>
        </a:xfrm>
        <a:prstGeom prst="roundRect">
          <a:avLst/>
        </a:prstGeom>
        <a:solidFill>
          <a:schemeClr val="accent6">
            <a:shade val="50000"/>
            <a:hueOff val="-237264"/>
            <a:satOff val="-10847"/>
            <a:lumOff val="1854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81" tIns="0" rIns="1694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создание оптимальных условий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218" y="925456"/>
        <a:ext cx="4432032" cy="479482"/>
      </dsp:txXfrm>
    </dsp:sp>
    <dsp:sp modelId="{9131B621-C189-4AF6-B279-3F3B2FB13A71}">
      <dsp:nvSpPr>
        <dsp:cNvPr id="0" name=""/>
        <dsp:cNvSpPr/>
      </dsp:nvSpPr>
      <dsp:spPr>
        <a:xfrm>
          <a:off x="0" y="1981677"/>
          <a:ext cx="640558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06E47-A285-486F-8F7A-213826A9270C}">
      <dsp:nvSpPr>
        <dsp:cNvPr id="0" name=""/>
        <dsp:cNvSpPr/>
      </dsp:nvSpPr>
      <dsp:spPr>
        <a:xfrm>
          <a:off x="320279" y="1715997"/>
          <a:ext cx="4483910" cy="531360"/>
        </a:xfrm>
        <a:prstGeom prst="roundRect">
          <a:avLst/>
        </a:prstGeom>
        <a:solidFill>
          <a:schemeClr val="accent6">
            <a:shade val="50000"/>
            <a:hueOff val="-474529"/>
            <a:satOff val="-21694"/>
            <a:lumOff val="370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81" tIns="0" rIns="1694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itchFamily="18" charset="0"/>
              <a:cs typeface="Times New Roman" pitchFamily="18" charset="0"/>
            </a:rPr>
            <a:t>непрерывность</a:t>
          </a:r>
          <a:endParaRPr lang="ru-RU" sz="24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218" y="1741936"/>
        <a:ext cx="4432032" cy="479482"/>
      </dsp:txXfrm>
    </dsp:sp>
    <dsp:sp modelId="{DE86821C-6DA4-42DE-9A17-631E141A7E8C}">
      <dsp:nvSpPr>
        <dsp:cNvPr id="0" name=""/>
        <dsp:cNvSpPr/>
      </dsp:nvSpPr>
      <dsp:spPr>
        <a:xfrm>
          <a:off x="0" y="2964898"/>
          <a:ext cx="640558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287C8-FE6A-4FC8-8870-3E86A604E68D}">
      <dsp:nvSpPr>
        <dsp:cNvPr id="0" name=""/>
        <dsp:cNvSpPr/>
      </dsp:nvSpPr>
      <dsp:spPr>
        <a:xfrm>
          <a:off x="320279" y="2532477"/>
          <a:ext cx="4483910" cy="698100"/>
        </a:xfrm>
        <a:prstGeom prst="roundRect">
          <a:avLst/>
        </a:prstGeom>
        <a:solidFill>
          <a:schemeClr val="accent6">
            <a:shade val="50000"/>
            <a:hueOff val="-474529"/>
            <a:satOff val="-21694"/>
            <a:lumOff val="370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81" tIns="0" rIns="1694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программно-методическое и дидактическое обеспечение  </a:t>
          </a:r>
          <a:endParaRPr lang="ru-RU" sz="240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4357" y="2566555"/>
        <a:ext cx="4415754" cy="629944"/>
      </dsp:txXfrm>
    </dsp:sp>
    <dsp:sp modelId="{48030AAE-2E78-4008-8128-7EA1A016665B}">
      <dsp:nvSpPr>
        <dsp:cNvPr id="0" name=""/>
        <dsp:cNvSpPr/>
      </dsp:nvSpPr>
      <dsp:spPr>
        <a:xfrm>
          <a:off x="0" y="3781378"/>
          <a:ext cx="640558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51D7E-14C7-48AD-AED8-387332C8681B}">
      <dsp:nvSpPr>
        <dsp:cNvPr id="0" name=""/>
        <dsp:cNvSpPr/>
      </dsp:nvSpPr>
      <dsp:spPr>
        <a:xfrm>
          <a:off x="320279" y="3515698"/>
          <a:ext cx="4483910" cy="531360"/>
        </a:xfrm>
        <a:prstGeom prst="roundRect">
          <a:avLst/>
        </a:prstGeom>
        <a:solidFill>
          <a:schemeClr val="accent6">
            <a:shade val="50000"/>
            <a:hueOff val="-237264"/>
            <a:satOff val="-10847"/>
            <a:lumOff val="1854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81" tIns="0" rIns="1694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конкурентоспособность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218" y="3541637"/>
        <a:ext cx="443203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1B623-5A3C-46E2-9B54-B94F16ACA310}">
      <dsp:nvSpPr>
        <dsp:cNvPr id="0" name=""/>
        <dsp:cNvSpPr/>
      </dsp:nvSpPr>
      <dsp:spPr>
        <a:xfrm>
          <a:off x="0" y="338706"/>
          <a:ext cx="3087182" cy="185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комплектность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8706"/>
        <a:ext cx="3087182" cy="1852309"/>
      </dsp:txXfrm>
    </dsp:sp>
    <dsp:sp modelId="{A4A37568-1C26-4B2E-A9DD-5044907645BF}">
      <dsp:nvSpPr>
        <dsp:cNvPr id="0" name=""/>
        <dsp:cNvSpPr/>
      </dsp:nvSpPr>
      <dsp:spPr>
        <a:xfrm>
          <a:off x="3286163" y="357183"/>
          <a:ext cx="3170813" cy="1819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персонализация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6163" y="357183"/>
        <a:ext cx="3170813" cy="1819727"/>
      </dsp:txXfrm>
    </dsp:sp>
    <dsp:sp modelId="{8B662E88-9424-4CED-BED7-4CB1CEC0D4AF}">
      <dsp:nvSpPr>
        <dsp:cNvPr id="0" name=""/>
        <dsp:cNvSpPr/>
      </dsp:nvSpPr>
      <dsp:spPr>
        <a:xfrm>
          <a:off x="0" y="2433970"/>
          <a:ext cx="3087182" cy="185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единства теории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 практики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33970"/>
        <a:ext cx="3087182" cy="1852309"/>
      </dsp:txXfrm>
    </dsp:sp>
    <dsp:sp modelId="{4A106F2A-778F-4BB2-9369-C4A8470E85F2}">
      <dsp:nvSpPr>
        <dsp:cNvPr id="0" name=""/>
        <dsp:cNvSpPr/>
      </dsp:nvSpPr>
      <dsp:spPr>
        <a:xfrm>
          <a:off x="3357585" y="2428901"/>
          <a:ext cx="3087182" cy="185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преемственность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7585" y="2428901"/>
        <a:ext cx="3087182" cy="185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F56C4C-07FA-412E-91C6-24054D2D7181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13833A-8A0A-47D7-805F-F25AB8B1A7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28726" y="571480"/>
            <a:ext cx="11144328" cy="2041553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НЕПРЕРЫВНОЕ ПРОФИЛЬНОЕ</a:t>
            </a:r>
            <a:b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ХУДОЖЕСТВЕННО-ЭСТЕТИЧЕСКОЕ ОБРАЗОВАНИЕ</a:t>
            </a:r>
            <a:b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ШКОЛЕ ИСКУССТВ  С УГЛУБЛЕННЫМ ИЗУЧЕНИЕМ</a:t>
            </a:r>
            <a:b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ПРЕДМЕТОВ ИСКУССТВА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429132"/>
            <a:ext cx="7258056" cy="128588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А.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Немцева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заместитель директора по УР, преподаватель художественного отделения МАОУ ДОД «Школа искусств»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621508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8458200" cy="147002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929718" cy="107157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Непрерывное </a:t>
            </a:r>
            <a:r>
              <a:rPr lang="ru-RU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средство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расширенного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воспроизводства его интеллектуального и культурного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571744"/>
            <a:ext cx="77153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государства – фактор ускорения социального и научно-технического прогресса, обеспечения стабильного развития производства;</a:t>
            </a:r>
          </a:p>
          <a:p>
            <a:pPr algn="just"/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каждого человека – условие готовности к профессиональной деятельности при постоянно изменении технологий.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«Непрерывное образование как педагогическая система – это совокупность средств, способов и форм приобретения, углубления и расширения общего образования, профессиональной компетенции</a:t>
            </a:r>
            <a:r>
              <a:rPr kumimoji="0" lang="ru-RU" b="0" i="1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i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i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b="0" i="1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ультуры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воспитания гражданской и нравственной зрелости, эстетического отношения к действительности»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К.Я.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Вазина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71538" y="2500306"/>
            <a:ext cx="65665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Непрерывное образование обусловлено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решением трех ключевых проблем: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3571876"/>
            <a:ext cx="59186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пересмотра содержания образования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214818"/>
            <a:ext cx="59293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потребности в согласовании знаний;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4929198"/>
            <a:ext cx="59293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существенным изменением качества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1000108"/>
            <a:ext cx="8215370" cy="378565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Базовым звеном в образовании названа общеобразовательная школа 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дополнительное образование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случае наша МАОУ ДОД  «Школа искусств»,которая призвана формировать целостную систему универсальных знаний (по видам искусства) ,умений и навыков, воспитывать гражданскую ответственность учащихся, их правовое самосознание, духовность и культуру, инициативность,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самостоятельность, толерантность, способность к успешной социализации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обществе и активной адаптации на рынке труда.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357290" y="1857364"/>
          <a:ext cx="6405586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Профессиональное обучение по художественно-эстетическому направлению в названном дополнительном учреждении имеет ряд существенных особенностей</a:t>
            </a:r>
            <a:r>
              <a:rPr kumimoji="0" lang="ru-RU" sz="1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6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процесса непрерывности обеспечивается с опорой на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2071678"/>
          <a:ext cx="657229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Развернутая стрелка 4">
            <a:hlinkClick r:id="rId7" action="ppaction://hlinksldjump"/>
          </p:cNvPr>
          <p:cNvSpPr/>
          <p:nvPr/>
        </p:nvSpPr>
        <p:spPr>
          <a:xfrm>
            <a:off x="8215338" y="5929330"/>
            <a:ext cx="672686" cy="66351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оле 51"/>
          <p:cNvSpPr txBox="1">
            <a:spLocks noChangeArrowheads="1"/>
          </p:cNvSpPr>
          <p:nvPr/>
        </p:nvSpPr>
        <p:spPr bwMode="auto">
          <a:xfrm>
            <a:off x="0" y="285728"/>
            <a:ext cx="914400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ПРОФЕССИОНАЛЬНОЕ САМООПРЕДЕЛЕНИЕ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Начальный этап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14298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Второй этап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114298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Первый этап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114298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Третий этап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428868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Начальная школа + доп.образование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2357430"/>
            <a:ext cx="328614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школа</a:t>
            </a:r>
          </a:p>
          <a:p>
            <a:pPr algn="ctr"/>
            <a:r>
              <a:rPr lang="ru-RU" dirty="0" smtClean="0"/>
              <a:t>5-9 </a:t>
            </a:r>
            <a:r>
              <a:rPr lang="ru-RU" dirty="0" err="1" smtClean="0"/>
              <a:t>классы+доп.образование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2214554"/>
            <a:ext cx="24288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Старшая школа</a:t>
            </a:r>
          </a:p>
          <a:p>
            <a:pPr algn="ctr"/>
            <a:r>
              <a:rPr lang="ru-RU" dirty="0" smtClean="0"/>
              <a:t>10-11 </a:t>
            </a:r>
            <a:r>
              <a:rPr lang="ru-RU" dirty="0" err="1" smtClean="0"/>
              <a:t>классы+доп</a:t>
            </a:r>
            <a:r>
              <a:rPr lang="ru-RU" dirty="0" smtClean="0"/>
              <a:t> образование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3571876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Ознакомительная информация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3571876"/>
            <a:ext cx="37147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Понятийно-деятельностная </a:t>
            </a:r>
            <a:r>
              <a:rPr lang="ru-RU" dirty="0" err="1" smtClean="0"/>
              <a:t>предпрофиль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16" y="3571876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Профильная направленность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071538" y="2000240"/>
            <a:ext cx="357190" cy="35719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500430" y="1928802"/>
            <a:ext cx="428628" cy="42862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000628" y="2000240"/>
            <a:ext cx="357190" cy="2857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142976" y="3286124"/>
            <a:ext cx="285752" cy="2857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286248" y="3214686"/>
            <a:ext cx="428628" cy="2857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643834" y="2000240"/>
            <a:ext cx="214314" cy="14287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715272" y="3286124"/>
            <a:ext cx="285752" cy="21431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000496" y="4429132"/>
            <a:ext cx="1143008" cy="85725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5357826"/>
            <a:ext cx="91440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Выпускник школы искусства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6072182"/>
            <a:ext cx="27146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Среднее специальное профобразование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6072182"/>
            <a:ext cx="285752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Высшее профобразование</a:t>
            </a:r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1214414" y="5715016"/>
            <a:ext cx="428628" cy="3571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929454" y="5786454"/>
            <a:ext cx="428628" cy="2857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857224" y="714356"/>
            <a:ext cx="500066" cy="3571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071802" y="714356"/>
            <a:ext cx="500066" cy="3571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429256" y="714356"/>
            <a:ext cx="500066" cy="3571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643834" y="714356"/>
            <a:ext cx="500066" cy="3571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НЕПРЕРЫВНОСТИ ОБРАЗОВАТЕЛЬНОГО ПРОЦЕССА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F:\247127_html_1eb1744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3" y="1214422"/>
            <a:ext cx="8748708" cy="47863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3" y="642918"/>
            <a:ext cx="9140707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СТУПЕНИ профильного профессионального обучения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714488"/>
            <a:ext cx="3214710" cy="13573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ВУЗ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714752"/>
            <a:ext cx="8001056" cy="8572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ГБОУ СПО МО «</a:t>
            </a:r>
            <a:r>
              <a:rPr lang="ru-RU" dirty="0" err="1" smtClean="0"/>
              <a:t>Рузское</a:t>
            </a:r>
            <a:r>
              <a:rPr lang="ru-RU" dirty="0" smtClean="0"/>
              <a:t> училище декоративно-прикладного искусства и народных промыслов»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286388"/>
            <a:ext cx="3214710" cy="13573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МАОУ ДОД «Школа искусства» в п. Дорохово</a:t>
            </a:r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3857620" y="4572008"/>
            <a:ext cx="642942" cy="71438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3857620" y="3000372"/>
            <a:ext cx="642942" cy="71438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178</Words>
  <Application>Microsoft Office PowerPoint</Application>
  <PresentationFormat>Экран (4:3)</PresentationFormat>
  <Paragraphs>50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НЕПРЕРЫВНОЕ ПРОФИЛЬНОЕ ХУДОЖЕСТВЕННО-ЭСТЕТИЧЕСКОЕ ОБРАЗОВАНИЕ В ШКОЛЕ ИСКУССТВ  С УГЛУБЛЕННЫМ ИЗУЧЕНИЕМ ПРЕДМЕТОВ ИСКУССТВА</vt:lpstr>
      <vt:lpstr>Непрерывное образование   это средство расширенного воспроизводства его интеллектуального и культурного потенциала:  </vt:lpstr>
      <vt:lpstr>Презентация PowerPoint</vt:lpstr>
      <vt:lpstr>Презентация PowerPoint</vt:lpstr>
      <vt:lpstr>Презентация PowerPoint</vt:lpstr>
      <vt:lpstr> Реализация процесса непрерывности обеспечивается с опорой на следующие принципы: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НЕПРЕРЫВНОЕ ПРОФИЛЬНОЕ ХУДОЖЕСТВЕННО-ЭСТЕТИЧЕСКОЕ ОБРАЗОВАНИЕ В ШКОЛЕ ИСКУССТВ  С УГЛУБЛЕННЫМ ИЗУЧЕНИЕМ ПРЕДМЕТОВ ИСКУССТВА</dc:title>
  <dc:creator>1</dc:creator>
  <cp:lastModifiedBy>Admin</cp:lastModifiedBy>
  <cp:revision>9</cp:revision>
  <dcterms:created xsi:type="dcterms:W3CDTF">2013-02-24T16:11:18Z</dcterms:created>
  <dcterms:modified xsi:type="dcterms:W3CDTF">2013-02-24T17:12:42Z</dcterms:modified>
</cp:coreProperties>
</file>