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2" r:id="rId4"/>
    <p:sldId id="263" r:id="rId5"/>
    <p:sldId id="264" r:id="rId6"/>
    <p:sldId id="258" r:id="rId7"/>
    <p:sldId id="259" r:id="rId8"/>
    <p:sldId id="260" r:id="rId9"/>
    <p:sldId id="261" r:id="rId10"/>
    <p:sldId id="265" r:id="rId11"/>
    <p:sldId id="266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7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8E6E41-2CD2-47AD-8B48-259238C81FDA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461610-EC5C-4D40-A4BA-98B2E47C0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E6E41-2CD2-47AD-8B48-259238C81FDA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61610-EC5C-4D40-A4BA-98B2E47C0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E6E41-2CD2-47AD-8B48-259238C81FDA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61610-EC5C-4D40-A4BA-98B2E47C0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E6E41-2CD2-47AD-8B48-259238C81FDA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61610-EC5C-4D40-A4BA-98B2E47C0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E6E41-2CD2-47AD-8B48-259238C81FDA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61610-EC5C-4D40-A4BA-98B2E47C0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E6E41-2CD2-47AD-8B48-259238C81FDA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61610-EC5C-4D40-A4BA-98B2E47C0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E6E41-2CD2-47AD-8B48-259238C81FDA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61610-EC5C-4D40-A4BA-98B2E47C0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E6E41-2CD2-47AD-8B48-259238C81FDA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61610-EC5C-4D40-A4BA-98B2E47C0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E6E41-2CD2-47AD-8B48-259238C81FDA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61610-EC5C-4D40-A4BA-98B2E47C0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8E6E41-2CD2-47AD-8B48-259238C81FDA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61610-EC5C-4D40-A4BA-98B2E47C0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8E6E41-2CD2-47AD-8B48-259238C81FDA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461610-EC5C-4D40-A4BA-98B2E47C0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8E6E41-2CD2-47AD-8B48-259238C81FDA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461610-EC5C-4D40-A4BA-98B2E47C0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lympiady.ru/cgi-bin/olgames/games.cgi?year=192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B%D0%B5%D1%82%D0%BD%D0%B8%D0%B5_%D0%9E%D0%BB%D0%B8%D0%BC%D0%BF%D0%B8%D0%B9%D1%81%D0%BA%D0%B8%D0%B5_%D0%B8%D0%B3%D1%80%D1%8B_1936" TargetMode="External"/><Relationship Id="rId3" Type="http://schemas.openxmlformats.org/officeDocument/2006/relationships/hyperlink" Target="http://ru.wikipedia.org/wiki/%D0%93%D1%80%D0%B5%D1%86%D0%B8%D1%8F" TargetMode="External"/><Relationship Id="rId7" Type="http://schemas.openxmlformats.org/officeDocument/2006/relationships/hyperlink" Target="http://ru.wikipedia.org/wiki/%D0%9A%D0%BE%D0%BD%D1%82%D0%B8%D0%BD%D0%B5%D0%BD%D1%82" TargetMode="External"/><Relationship Id="rId2" Type="http://schemas.openxmlformats.org/officeDocument/2006/relationships/hyperlink" Target="http://ru.wikipedia.org/wiki/%D0%9E%D0%BB%D0%B8%D0%BC%D0%BF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D%D1%81%D1%82%D0%B0%D1%84%D0%B5%D1%82%D0%B0" TargetMode="External"/><Relationship Id="rId5" Type="http://schemas.openxmlformats.org/officeDocument/2006/relationships/hyperlink" Target="http://ru.wikipedia.org/wiki/%D0%90%D1%82%D0%BB%D0%B5%D1%82" TargetMode="External"/><Relationship Id="rId10" Type="http://schemas.openxmlformats.org/officeDocument/2006/relationships/hyperlink" Target="http://ru.wikipedia.org/wiki/%D0%93%D0%B5%D1%80%D0%BC%D0%B0%D0%BD%D0%B8%D1%8F" TargetMode="External"/><Relationship Id="rId4" Type="http://schemas.openxmlformats.org/officeDocument/2006/relationships/hyperlink" Target="http://ru.wikipedia.org/wiki/%D0%9F%D0%B0%D1%80%D0%B0%D0%B1%D0%BE%D0%BB%D0%BE%D0%B8%D0%B4" TargetMode="External"/><Relationship Id="rId9" Type="http://schemas.openxmlformats.org/officeDocument/2006/relationships/hyperlink" Target="http://ru.wikipedia.org/wiki/%D0%91%D0%B5%D1%80%D0%BB%D0%B8%D0%B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080119"/>
          </a:xfrm>
        </p:spPr>
        <p:txBody>
          <a:bodyPr>
            <a:normAutofit/>
          </a:bodyPr>
          <a:lstStyle/>
          <a:p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</a:t>
            </a:r>
            <a:b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красновеликанская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основная общеобразовательная школа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244827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Олимпийских игр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 древности до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возрождения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4822" y="1196752"/>
            <a:ext cx="513435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Среди олимпийских ритуалов особой эмоциональностью окрашена церемония зажжения огня в Олимпии и доставки его на главную арену игр. Это одна из традиций современного Олимпийского движения. За волнующим путешествием огня через страны, и даже – иногда- континенты, с помощью телевидения могут наблюдать миллионы людей.</a:t>
            </a:r>
          </a:p>
          <a:p>
            <a:r>
              <a:rPr lang="ru-RU" dirty="0" smtClean="0"/>
              <a:t>Впервые олимпийское пламя вспыхнуло на Амстердамском стадионе в первый день игр 1928 года. Это бесспорный факт. </a:t>
            </a:r>
          </a:p>
          <a:p>
            <a:r>
              <a:rPr lang="ru-RU" dirty="0" smtClean="0"/>
              <a:t> Бег </a:t>
            </a:r>
            <a:r>
              <a:rPr lang="ru-RU" dirty="0" err="1" smtClean="0"/>
              <a:t>факелоносцев</a:t>
            </a:r>
            <a:r>
              <a:rPr lang="ru-RU" dirty="0" smtClean="0"/>
              <a:t> – торжественный пролог Игр в течение более четырех десятилетий. 20 июня 1936 г. в Олимпии был зажжен огонь, совершивший затем 3075 километровый путь по дороге Греции, Болгарии, Югославии, Венгрии, Чехословакии и Германии. А в 1948 г. факел впервые совершил морское путешествие.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Ольга\Documents\огонь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84784"/>
            <a:ext cx="705678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Олимпийский огонь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Текст олимпийской клятвы разработан в 1913 году </a:t>
            </a:r>
            <a:r>
              <a:rPr lang="ru-RU" b="1" dirty="0" smtClean="0"/>
              <a:t>Пьером де Кубертеном</a:t>
            </a:r>
            <a:r>
              <a:rPr lang="ru-RU" dirty="0" smtClean="0"/>
              <a:t>, который предложил Международному олимпийскому комитету (МОК) возродить ритуал олимпийской клятвы, принимавшейся на Олимпийских играх в Древней Греции (клятва чести на стадионе в Олимпии у алтаря Зевсу).</a:t>
            </a:r>
          </a:p>
          <a:p>
            <a:r>
              <a:rPr lang="ru-RU" dirty="0" smtClean="0"/>
              <a:t>Олимпийской клятва спортсменов: </a:t>
            </a:r>
            <a:r>
              <a:rPr lang="ru-RU" i="1" dirty="0" smtClean="0"/>
              <a:t>"От имени всех спортсменов я обещаю, что мы будем участвовать в этих Олимпийских играх, уважая и соблюдая правила, по которым они проводятся, в истинно спортивном духе, во славу спорта и во имя чести своих команд."</a:t>
            </a:r>
            <a:endParaRPr lang="ru-RU" dirty="0" smtClean="0"/>
          </a:p>
          <a:p>
            <a:r>
              <a:rPr lang="ru-RU" dirty="0" smtClean="0"/>
              <a:t>Чести произнести олимпийскую клятву Национальный олимпийский комитет обычно удостаивает одного из выдающихся спортсменов.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Олимпийская клятва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– крупнейшие спортивные соревнования древности. Зародились они как часть религиозного культа и проводились с 776 года до н.э. по 394 год н.э. в Олимпии, считавшейся у греков священным местом.</a:t>
            </a:r>
            <a:endParaRPr lang="ru-RU" b="1" dirty="0" smtClean="0"/>
          </a:p>
          <a:p>
            <a:r>
              <a:rPr lang="ru-RU" b="1" dirty="0"/>
              <a:t>Олимпия – одно из крупнейших святилищ Древней Греции, расположена в северо-западной части Пелопоннесского полуострова, где возникли и на протяжении многих веков проводились Олимпийские игры.</a:t>
            </a:r>
            <a:endParaRPr lang="ru-RU" b="1" dirty="0" smtClean="0"/>
          </a:p>
          <a:p>
            <a:r>
              <a:rPr lang="ru-RU" b="1" dirty="0"/>
              <a:t>Олимпийские игры проводились непрерывно 1169 лет -292 раза, через каждые 4 года.</a:t>
            </a:r>
            <a:endParaRPr lang="ru-RU" b="1" dirty="0" smtClean="0"/>
          </a:p>
          <a:p>
            <a:r>
              <a:rPr lang="ru-RU" b="1" dirty="0"/>
              <a:t>Феодосий </a:t>
            </a:r>
            <a:r>
              <a:rPr lang="en-US" b="1" dirty="0"/>
              <a:t>I</a:t>
            </a:r>
            <a:r>
              <a:rPr lang="ru-RU" b="1" dirty="0"/>
              <a:t> Великий – последний император Римской империи стал преследовать религиозные течения в христианстве и запретил языческие культы, в том  числе и проведение Олимпийских игр. </a:t>
            </a:r>
            <a:endParaRPr lang="ru-RU" b="1" dirty="0" smtClean="0"/>
          </a:p>
          <a:p>
            <a:r>
              <a:rPr lang="ru-RU" b="1" dirty="0"/>
              <a:t>Так Олимпийские игры прекратили свое существование. </a:t>
            </a:r>
            <a:endParaRPr lang="ru-RU" b="1" dirty="0" smtClean="0"/>
          </a:p>
          <a:p>
            <a:r>
              <a:rPr lang="ru-RU" b="1" dirty="0"/>
              <a:t>И только через 503 года в 1896 году были проведены Первые Олимпийские игры Современности, они прошли с грандиозным успехом.</a:t>
            </a:r>
            <a:endParaRPr lang="ru-RU" b="1" dirty="0" smtClean="0"/>
          </a:p>
          <a:p>
            <a:pPr>
              <a:lnSpc>
                <a:spcPct val="170000"/>
              </a:lnSpc>
            </a:pPr>
            <a:r>
              <a:rPr lang="ru-RU" b="1" dirty="0"/>
              <a:t>Традиция была восстановлена!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70992"/>
          </a:xfrm>
        </p:spPr>
        <p:txBody>
          <a:bodyPr>
            <a:normAutofit fontScale="90000"/>
          </a:bodyPr>
          <a:lstStyle/>
          <a:p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Олимпийские игры Древней Греции </a:t>
            </a:r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Ольга\Documents\бегуны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96752"/>
            <a:ext cx="734481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Олимпийские игры древности включали бег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Ольга\Documents\скачки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1" y="1340768"/>
            <a:ext cx="7272809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Гонки на колесницах могли себе позволить только богатые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C:\Users\Ольга\Documents\борцы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12776"/>
            <a:ext cx="734481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Борьба являлась одним из главных видов олимпийских игр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/>
              <a:t>Одним из организаторов Олимпийских игр стал государственный чиновник Франции, не кто иной, как барон </a:t>
            </a:r>
            <a:r>
              <a:rPr lang="ru-RU" b="1" dirty="0"/>
              <a:t>Пьер де Кубертен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/>
              <a:t> В 1891 году на конгрессе в Сорбонне, барон Пьер де Кубертен обнародовал идею возрождения Олимпийских игр. Было принято решение провести первые Олимпийские игры современности в 1896 году в Греческом городе Афины — в стране, где они, и зародились, следуя истории. Был организован Международный олимпийский комитет (сокращенно </a:t>
            </a:r>
            <a:r>
              <a:rPr lang="ru-RU" b="1" dirty="0"/>
              <a:t>МОК</a:t>
            </a:r>
            <a:r>
              <a:rPr lang="ru-RU" dirty="0"/>
              <a:t>), первым президентом которого стал грек </a:t>
            </a:r>
            <a:r>
              <a:rPr lang="ru-RU" dirty="0" err="1"/>
              <a:t>Деметриус</a:t>
            </a:r>
            <a:r>
              <a:rPr lang="ru-RU" dirty="0"/>
              <a:t> </a:t>
            </a:r>
            <a:r>
              <a:rPr lang="ru-RU" dirty="0" err="1"/>
              <a:t>Викелас</a:t>
            </a:r>
            <a:r>
              <a:rPr lang="ru-RU" dirty="0"/>
              <a:t>, а генеральным секретарем сам Кубертен.</a:t>
            </a:r>
            <a:endParaRPr lang="ru-RU" dirty="0" smtClean="0"/>
          </a:p>
          <a:p>
            <a:r>
              <a:rPr lang="ru-RU" dirty="0"/>
              <a:t>Со времен Древней Греции, игры 1896 года стали самым большим событием в мире спорта, хоть участие в них принимало всего 250 спортсменов. Игры прошли с огромным успехом и власти Греции предложили постоянно проводить их на территории своей страны. Но </a:t>
            </a:r>
            <a:r>
              <a:rPr lang="ru-RU" i="1" dirty="0"/>
              <a:t>Международный олимпийский комитет</a:t>
            </a:r>
            <a:r>
              <a:rPr lang="ru-RU" dirty="0"/>
              <a:t> ввел правило, которое предписывало менять место проведения Олимпийских игр и проводить их каждые 4 года в разных странах.</a:t>
            </a:r>
            <a:endParaRPr lang="ru-RU" dirty="0" smtClean="0"/>
          </a:p>
          <a:p>
            <a:r>
              <a:rPr lang="ru-RU" dirty="0"/>
              <a:t>Постепенно, год за годом </a:t>
            </a:r>
            <a:r>
              <a:rPr lang="ru-RU" b="1" dirty="0"/>
              <a:t>Олимпийские игры</a:t>
            </a:r>
            <a:r>
              <a:rPr lang="ru-RU" dirty="0"/>
              <a:t> набирали все большую популярность, в результате чего превратились в самые большие соревнования современности, провозглашающие идеи мира, спортивной борьбы и объединения людей всей планеты!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Барон    Пьер де </a:t>
            </a:r>
            <a:r>
              <a:rPr lang="ru-RU" sz="20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кубертен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Ольга\Documents\куберте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484784"/>
            <a:ext cx="4464496" cy="36004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Олимпийская символика</a:t>
            </a:r>
            <a:r>
              <a:rPr lang="ru-RU" dirty="0" smtClean="0"/>
              <a:t> - атрибуты Олимпийских игр, используемые Международным олимпийским комитетом для продвижения идеи Олимпийского движения во всём мире.</a:t>
            </a:r>
          </a:p>
          <a:p>
            <a:r>
              <a:rPr lang="ru-RU" b="1" dirty="0" smtClean="0"/>
              <a:t>Олимпийский девиз</a:t>
            </a:r>
            <a:r>
              <a:rPr lang="ru-RU" dirty="0" smtClean="0"/>
              <a:t> - это (фигура речи, в которой три слова используются для выражения одной идеи) </a:t>
            </a:r>
          </a:p>
          <a:p>
            <a:r>
              <a:rPr lang="ru-RU" b="1" i="1" dirty="0" err="1" smtClean="0"/>
              <a:t>Citius</a:t>
            </a:r>
            <a:r>
              <a:rPr lang="ru-RU" b="1" i="1" dirty="0" smtClean="0"/>
              <a:t>, </a:t>
            </a:r>
            <a:r>
              <a:rPr lang="ru-RU" b="1" i="1" dirty="0" err="1" smtClean="0"/>
              <a:t>Altius</a:t>
            </a:r>
            <a:r>
              <a:rPr lang="ru-RU" b="1" i="1" dirty="0" smtClean="0"/>
              <a:t>, </a:t>
            </a:r>
            <a:r>
              <a:rPr lang="ru-RU" b="1" i="1" dirty="0" err="1" smtClean="0"/>
              <a:t>Fortius</a:t>
            </a:r>
            <a:r>
              <a:rPr lang="ru-RU" dirty="0" smtClean="0"/>
              <a:t> - в переводе с латинского языка- </a:t>
            </a:r>
            <a:r>
              <a:rPr lang="ru-RU" b="1" i="1" dirty="0" smtClean="0"/>
              <a:t>Быстрее, выше, сильнее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dirty="0" smtClean="0"/>
              <a:t>Девиз был предложен </a:t>
            </a:r>
            <a:r>
              <a:rPr lang="ru-RU" b="1" dirty="0" smtClean="0"/>
              <a:t>Пьером де Кубертеном</a:t>
            </a:r>
            <a:r>
              <a:rPr lang="ru-RU" dirty="0" smtClean="0"/>
              <a:t> при создании Международного Олимпийского комитета в 1894 году. Де Кубертен позаимствовал его у своего друга </a:t>
            </a:r>
            <a:r>
              <a:rPr lang="ru-RU" b="1" dirty="0" smtClean="0"/>
              <a:t>Анри </a:t>
            </a:r>
            <a:r>
              <a:rPr lang="ru-RU" b="1" dirty="0" err="1" smtClean="0"/>
              <a:t>Дидона</a:t>
            </a:r>
            <a:r>
              <a:rPr lang="ru-RU" dirty="0" smtClean="0"/>
              <a:t>, доминиканского священника, который кроме всего прочего был большим энтузиастом спорта. Девиз был представлен на Олимпийских играх в </a:t>
            </a:r>
            <a:r>
              <a:rPr lang="ru-RU" dirty="0" smtClean="0">
                <a:hlinkClick r:id="rId2"/>
              </a:rPr>
              <a:t>Париже в 1924 году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perspectiveHeroicExtremeLeftFacing"/>
            <a:lightRig rig="threePt" dir="t"/>
          </a:scene3d>
        </p:spPr>
        <p:txBody>
          <a:bodyPr>
            <a:norm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Олимпийская символика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Олимпийский огонь </a:t>
            </a:r>
            <a:r>
              <a:rPr lang="ru-RU" dirty="0" smtClean="0"/>
              <a:t>Впервые олимпийский огонь был зажжён на IX летних Играх в Амстердаме (Нидерланды).</a:t>
            </a:r>
          </a:p>
          <a:p>
            <a:r>
              <a:rPr lang="ru-RU" dirty="0" smtClean="0"/>
              <a:t>Олимпийский огонь зажигают на территории развалин храма богини Геры. В </a:t>
            </a:r>
            <a:r>
              <a:rPr lang="ru-RU" u="sng" dirty="0" smtClean="0">
                <a:hlinkClick r:id="rId2" tooltip="Олимпия"/>
              </a:rPr>
              <a:t>Олимпии</a:t>
            </a:r>
            <a:r>
              <a:rPr lang="ru-RU" dirty="0" smtClean="0"/>
              <a:t> в </a:t>
            </a:r>
            <a:r>
              <a:rPr lang="ru-RU" u="sng" dirty="0" smtClean="0">
                <a:hlinkClick r:id="rId3" tooltip="Греция"/>
              </a:rPr>
              <a:t>Греции</a:t>
            </a:r>
            <a:r>
              <a:rPr lang="ru-RU" dirty="0" smtClean="0"/>
              <a:t> от </a:t>
            </a:r>
            <a:r>
              <a:rPr lang="ru-RU" u="sng" dirty="0" smtClean="0">
                <a:hlinkClick r:id="rId4" tooltip="Параболоид"/>
              </a:rPr>
              <a:t>параболического</a:t>
            </a:r>
            <a:r>
              <a:rPr lang="ru-RU" dirty="0" smtClean="0"/>
              <a:t> зеркала. Огонь на факеле передаётся от </a:t>
            </a:r>
            <a:r>
              <a:rPr lang="ru-RU" u="sng" dirty="0" smtClean="0">
                <a:hlinkClick r:id="rId5" tooltip="Атлет"/>
              </a:rPr>
              <a:t>атлета</a:t>
            </a:r>
            <a:r>
              <a:rPr lang="ru-RU" dirty="0" smtClean="0"/>
              <a:t> к атлету в ходе многодневной символической </a:t>
            </a:r>
            <a:r>
              <a:rPr lang="ru-RU" u="sng" dirty="0" smtClean="0">
                <a:hlinkClick r:id="rId6" tooltip="Эстафета"/>
              </a:rPr>
              <a:t>эстафеты</a:t>
            </a:r>
            <a:r>
              <a:rPr lang="ru-RU" dirty="0" smtClean="0"/>
              <a:t>, которая проходит по всем 5 населённым </a:t>
            </a:r>
            <a:r>
              <a:rPr lang="ru-RU" u="sng" dirty="0" smtClean="0">
                <a:hlinkClick r:id="rId7" tooltip="Континент"/>
              </a:rPr>
              <a:t>континентам</a:t>
            </a:r>
            <a:r>
              <a:rPr lang="ru-RU" dirty="0" smtClean="0"/>
              <a:t> Земли. Огонь прибывает к месту проведения Олимпийских игр в день их открытия. Финалист эстафеты факелом зажигает пламя олимпийского костра. Это символизирует начало игр. По завершении всех соревнований Олимпийский огонь костра гасится, что символизирует закрытие игр.</a:t>
            </a:r>
          </a:p>
          <a:p>
            <a:r>
              <a:rPr lang="ru-RU" dirty="0" smtClean="0"/>
              <a:t>Первая эстафета олимпийского огня из Олимпии и церемония зажжения Олимпийского костра были проведены на </a:t>
            </a:r>
            <a:r>
              <a:rPr lang="ru-RU" u="sng" dirty="0" smtClean="0">
                <a:hlinkClick r:id="rId8" tooltip="Летние Олимпийские игры 1936"/>
              </a:rPr>
              <a:t>XI летних Олимпийских играх</a:t>
            </a:r>
            <a:r>
              <a:rPr lang="ru-RU" dirty="0" smtClean="0"/>
              <a:t> в </a:t>
            </a:r>
            <a:r>
              <a:rPr lang="ru-RU" u="sng" dirty="0" smtClean="0">
                <a:hlinkClick r:id="rId9" tooltip="Берлин"/>
              </a:rPr>
              <a:t>Берлине</a:t>
            </a:r>
            <a:r>
              <a:rPr lang="ru-RU" dirty="0" smtClean="0"/>
              <a:t> (</a:t>
            </a:r>
            <a:r>
              <a:rPr lang="ru-RU" u="sng" dirty="0" smtClean="0">
                <a:hlinkClick r:id="rId10" tooltip="Германия"/>
              </a:rPr>
              <a:t>Германия</a:t>
            </a:r>
            <a:r>
              <a:rPr lang="ru-RU" dirty="0" smtClean="0"/>
              <a:t>) в 1936 году. Огонь был зажжён в Олимпии 20 июля 1936 года, эстафета закончилась в Берлине 1 августа 1936 года.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404664"/>
            <a:ext cx="6336703" cy="584775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Олимпийский огонь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161</TotalTime>
  <Words>355</Words>
  <Application>Microsoft Office PowerPoint</Application>
  <PresentationFormat>Экран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Муниципальное общеобразовательное учреждение  красновеликанская основная общеобразовательная школа</vt:lpstr>
      <vt:lpstr>Олимпийские игры Древней Греции  </vt:lpstr>
      <vt:lpstr>Олимпийские игры древности включали бег</vt:lpstr>
      <vt:lpstr>Гонки на колесницах могли себе позволить только богатые</vt:lpstr>
      <vt:lpstr>Борьба являлась одним из главных видов олимпийских игр</vt:lpstr>
      <vt:lpstr>Слайд 6</vt:lpstr>
      <vt:lpstr>Барон    Пьер де кубертен</vt:lpstr>
      <vt:lpstr>Олимпийская символика</vt:lpstr>
      <vt:lpstr> </vt:lpstr>
      <vt:lpstr>Слайд 10</vt:lpstr>
      <vt:lpstr>Олимпийский огонь</vt:lpstr>
      <vt:lpstr>Олимпийская клятва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общеобразовательное учреждение  красновеликанская основная общеобразоватеьная школа</dc:title>
  <dc:creator>Ольга</dc:creator>
  <cp:lastModifiedBy>Ольга</cp:lastModifiedBy>
  <cp:revision>17</cp:revision>
  <dcterms:created xsi:type="dcterms:W3CDTF">2013-03-21T07:55:29Z</dcterms:created>
  <dcterms:modified xsi:type="dcterms:W3CDTF">2013-03-25T12:30:22Z</dcterms:modified>
</cp:coreProperties>
</file>