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4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E4FE6-40E6-4346-8740-353F5ECE426A}" type="datetimeFigureOut">
              <a:rPr lang="ru-RU"/>
              <a:pPr>
                <a:defRPr/>
              </a:pPr>
              <a:t>24.03.2013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38A37-67D1-43A4-A907-11FD7F3E35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94BA3-674C-4C4C-8CD8-BF7669CAB0BE}" type="datetimeFigureOut">
              <a:rPr lang="ru-RU"/>
              <a:pPr>
                <a:defRPr/>
              </a:pPr>
              <a:t>24.03.2013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D6DC7-E9D3-4615-A105-C1689DBA21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55999-2221-475F-8360-F4BED752600A}" type="datetimeFigureOut">
              <a:rPr lang="ru-RU"/>
              <a:pPr>
                <a:defRPr/>
              </a:pPr>
              <a:t>24.03.2013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BA6F4-846F-45F7-AD50-B83ECC7D14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346F9-0F21-4BDA-B9AD-54DE2199E267}" type="datetimeFigureOut">
              <a:rPr lang="ru-RU"/>
              <a:pPr>
                <a:defRPr/>
              </a:pPr>
              <a:t>24.03.2013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7E3C-998C-4014-94CE-C33ADCFB7A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BA215-8403-426E-8B88-1817840844AE}" type="datetimeFigureOut">
              <a:rPr lang="ru-RU"/>
              <a:pPr>
                <a:defRPr/>
              </a:pPr>
              <a:t>24.03.2013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6B419-F8E5-4611-B107-A8A6C04AA8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CFB04-99FC-445E-BB70-22F31869D018}" type="datetimeFigureOut">
              <a:rPr lang="ru-RU"/>
              <a:pPr>
                <a:defRPr/>
              </a:pPr>
              <a:t>24.03.2013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01128-B0DE-4FC4-B0E9-C870F6D201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E3F7B-02F5-4E9A-AFA0-09C0ABF2CD57}" type="datetimeFigureOut">
              <a:rPr lang="ru-RU"/>
              <a:pPr>
                <a:defRPr/>
              </a:pPr>
              <a:t>24.03.2013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1729B-9E42-4150-AAC2-B25C98775E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A5F6E-0751-4DDD-9DAD-193179069675}" type="datetimeFigureOut">
              <a:rPr lang="ru-RU"/>
              <a:pPr>
                <a:defRPr/>
              </a:pPr>
              <a:t>24.03.2013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D27A8-66BC-427B-BA8F-438B8C5DA6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1B2B8-A3FD-423F-BC09-5D82C5DA5730}" type="datetimeFigureOut">
              <a:rPr lang="ru-RU"/>
              <a:pPr>
                <a:defRPr/>
              </a:pPr>
              <a:t>24.03.2013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D59E1-C4E2-442B-8414-90F29058A7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6BB6-E7CE-4F59-B45C-879EDFB0EBD1}" type="datetimeFigureOut">
              <a:rPr lang="ru-RU"/>
              <a:pPr>
                <a:defRPr/>
              </a:pPr>
              <a:t>24.03.2013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8FB80-A9F6-41B7-9566-7993912916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D34EF-68D9-4854-8C26-DB298E937569}" type="datetimeFigureOut">
              <a:rPr lang="ru-RU"/>
              <a:pPr>
                <a:defRPr/>
              </a:pPr>
              <a:t>24.03.2013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AF7E3-53E4-46DF-A3AD-0EDBEF0C3B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646EBA-2CC5-4B88-B3E9-4DF0A687F3B9}" type="datetimeFigureOut">
              <a:rPr lang="ru-RU"/>
              <a:pPr>
                <a:defRPr/>
              </a:pPr>
              <a:t>24.03.2013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8F564B-42E2-432B-979A-630D1DA944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107996"/>
          </a:xfr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Объединение стендового судомоделирования «</a:t>
            </a:r>
            <a:r>
              <a:rPr lang="ru-RU" sz="3600" i="1" dirty="0"/>
              <a:t>К</a:t>
            </a:r>
            <a:r>
              <a:rPr lang="ru-RU" sz="3600" i="1" dirty="0" smtClean="0"/>
              <a:t>ораблики»</a:t>
            </a:r>
            <a:endParaRPr lang="ru-RU" sz="3600" dirty="0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ru-RU" sz="2000" smtClean="0"/>
              <a:t>МБОУ ДОД «Барнаульская городская станция юных техников»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Руководитель объединения : Анатолий Михайлович Михайлов педагог дополнительного образования.</a:t>
            </a:r>
            <a:endParaRPr lang="ru-RU" sz="2400" dirty="0"/>
          </a:p>
        </p:txBody>
      </p:sp>
      <p:pic>
        <p:nvPicPr>
          <p:cNvPr id="4" name="Рисунок 3" descr="Безимени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571876"/>
            <a:ext cx="2214578" cy="24288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Рисунок 5" descr="IMG_055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714625" y="2214563"/>
            <a:ext cx="3643313" cy="4286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Белое облако для Люси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643702" y="3643314"/>
            <a:ext cx="2357454" cy="24288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305800" cy="328614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i="1" dirty="0" smtClean="0"/>
              <a:t>Основные направления деятельности</a:t>
            </a:r>
            <a:r>
              <a:rPr lang="ru-RU" sz="2800" dirty="0" smtClean="0"/>
              <a:t>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Изготовление сувенирных моделей парусных судов</a:t>
            </a:r>
            <a:br>
              <a:rPr lang="ru-RU" sz="2400" dirty="0" smtClean="0"/>
            </a:br>
            <a:r>
              <a:rPr lang="ru-RU" sz="2400" dirty="0" smtClean="0"/>
              <a:t>Декоративно прикладное творчество</a:t>
            </a:r>
            <a:br>
              <a:rPr lang="ru-RU" sz="2400" dirty="0" smtClean="0"/>
            </a:br>
            <a:r>
              <a:rPr lang="ru-RU" sz="2400" dirty="0" smtClean="0"/>
              <a:t>Начальное техническое моделирование</a:t>
            </a:r>
            <a:br>
              <a:rPr lang="ru-RU" sz="2400" dirty="0" smtClean="0"/>
            </a:br>
            <a:r>
              <a:rPr lang="ru-RU" sz="2400" dirty="0" smtClean="0"/>
              <a:t>Постройка шверботов</a:t>
            </a:r>
            <a:br>
              <a:rPr lang="ru-RU" sz="2400" dirty="0" smtClean="0"/>
            </a:br>
            <a:r>
              <a:rPr lang="ru-RU" sz="2400" dirty="0" smtClean="0"/>
              <a:t>Парусный туризм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305800" cy="78581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i="1" dirty="0" smtClean="0"/>
              <a:t>Работы воспитанников объединения</a:t>
            </a:r>
            <a:endParaRPr lang="ru-RU" sz="2800" i="1" dirty="0"/>
          </a:p>
        </p:txBody>
      </p:sp>
      <p:pic>
        <p:nvPicPr>
          <p:cNvPr id="8196" name="Рисунок 3" descr="краб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6116" y="3786190"/>
            <a:ext cx="300039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Рисунок 4" descr="настина шхуна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3" y="3786190"/>
            <a:ext cx="3000397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мАЙ.вАР.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286116" y="1142984"/>
            <a:ext cx="3000396" cy="2286016"/>
          </a:xfrm>
          <a:prstGeom prst="rect">
            <a:avLst/>
          </a:prstGeom>
        </p:spPr>
      </p:pic>
      <p:pic>
        <p:nvPicPr>
          <p:cNvPr id="7" name="Рисунок 6" descr="Белое облако для Люси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14282" y="1142984"/>
            <a:ext cx="2857520" cy="2286016"/>
          </a:xfrm>
          <a:prstGeom prst="rect">
            <a:avLst/>
          </a:prstGeom>
        </p:spPr>
      </p:pic>
      <p:pic>
        <p:nvPicPr>
          <p:cNvPr id="8" name="Рисунок 7" descr="ПАГАЛ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429388" y="1142984"/>
            <a:ext cx="2571768" cy="2286016"/>
          </a:xfrm>
          <a:prstGeom prst="rect">
            <a:avLst/>
          </a:prstGeom>
        </p:spPr>
      </p:pic>
      <p:pic>
        <p:nvPicPr>
          <p:cNvPr id="9" name="Рисунок 8" descr="кораблики 099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429388" y="3786190"/>
            <a:ext cx="2571768" cy="25717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1033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Мастерская . Рабочие моменты.</a:t>
            </a:r>
            <a:endParaRPr lang="ru-RU" sz="2800" dirty="0"/>
          </a:p>
        </p:txBody>
      </p:sp>
      <p:pic>
        <p:nvPicPr>
          <p:cNvPr id="9219" name="Рисунок 2" descr="Изображение 05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1357298"/>
            <a:ext cx="2428906" cy="2357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Рисунок 3" descr="настенька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7938" y="1357298"/>
            <a:ext cx="2643218" cy="2357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Рисунок 5" descr="обточка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57938" y="4143375"/>
            <a:ext cx="2643218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Рисунок 6" descr="Изображение 060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00375" y="1357298"/>
            <a:ext cx="2928938" cy="2357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Рисунок 7" descr="IMG_3916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00375" y="4071938"/>
            <a:ext cx="30003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Рисунок 8" descr="Копия Изображение 058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42844" y="4071938"/>
            <a:ext cx="2428906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142876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Воспитанники объединения успешно принимают участие в мероприятиях городского , краевого и всероссийского уровня.</a:t>
            </a:r>
            <a:endParaRPr lang="ru-RU" sz="2800" dirty="0"/>
          </a:p>
        </p:txBody>
      </p:sp>
      <p:pic>
        <p:nvPicPr>
          <p:cNvPr id="10243" name="Рисунок 2" descr="Изображение 02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928802"/>
            <a:ext cx="2500343" cy="221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Рисунок 3" descr="чемпионы.BMP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7950" y="1928802"/>
            <a:ext cx="2643206" cy="221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Рисунок 4" descr="Изображение 043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71813" y="1928802"/>
            <a:ext cx="3000385" cy="221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Рисунок 6" descr="выставка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71813" y="4357688"/>
            <a:ext cx="3000385" cy="2286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Рисунок 7" descr="кораблики 020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57950" y="4357688"/>
            <a:ext cx="2643206" cy="2286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АКЦИТР мы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14282" y="4357694"/>
            <a:ext cx="2500330" cy="228601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114300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период летних каникул организуются выезды на природу. Проводятся экологические акции . Катание под парусом . Рыбалка.</a:t>
            </a:r>
            <a:endParaRPr lang="ru-RU" sz="2400" dirty="0"/>
          </a:p>
        </p:txBody>
      </p:sp>
      <p:pic>
        <p:nvPicPr>
          <p:cNvPr id="4" name="Рисунок 3" descr="кораблики 04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5720" y="4572008"/>
            <a:ext cx="2571768" cy="2071702"/>
          </a:xfrm>
          <a:prstGeom prst="rect">
            <a:avLst/>
          </a:prstGeom>
        </p:spPr>
      </p:pic>
      <p:pic>
        <p:nvPicPr>
          <p:cNvPr id="6" name="Рисунок 5" descr="IMG_056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071802" y="4572008"/>
            <a:ext cx="2857520" cy="2071702"/>
          </a:xfrm>
          <a:prstGeom prst="rect">
            <a:avLst/>
          </a:prstGeom>
        </p:spPr>
      </p:pic>
      <p:pic>
        <p:nvPicPr>
          <p:cNvPr id="7" name="Рисунок 6" descr="IMG_151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85720" y="2071678"/>
            <a:ext cx="2571768" cy="2071702"/>
          </a:xfrm>
          <a:prstGeom prst="rect">
            <a:avLst/>
          </a:prstGeom>
        </p:spPr>
      </p:pic>
      <p:pic>
        <p:nvPicPr>
          <p:cNvPr id="8" name="Рисунок 7" descr="кораблики 063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143604" y="2071678"/>
            <a:ext cx="2714676" cy="2071702"/>
          </a:xfrm>
          <a:prstGeom prst="rect">
            <a:avLst/>
          </a:prstGeom>
        </p:spPr>
      </p:pic>
      <p:pic>
        <p:nvPicPr>
          <p:cNvPr id="11" name="Рисунок 10" descr="кораблики 056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071802" y="2071678"/>
            <a:ext cx="2857520" cy="2071702"/>
          </a:xfrm>
          <a:prstGeom prst="rect">
            <a:avLst/>
          </a:prstGeom>
        </p:spPr>
      </p:pic>
      <p:pic>
        <p:nvPicPr>
          <p:cNvPr id="12" name="Рисунок 11" descr="кораблики 070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143636" y="4572008"/>
            <a:ext cx="2714644" cy="207170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30580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объединении стало доброй традицией , в дни зимних каникул проводить акцию «Птичья столовая» и привлекать наших маленьких друзей – первоклассников.</a:t>
            </a:r>
            <a:endParaRPr lang="ru-RU" sz="2400" dirty="0"/>
          </a:p>
        </p:txBody>
      </p:sp>
      <p:pic>
        <p:nvPicPr>
          <p:cNvPr id="3" name="Рисунок 2" descr="проц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5720" y="1500174"/>
            <a:ext cx="2786082" cy="2357454"/>
          </a:xfrm>
          <a:prstGeom prst="rect">
            <a:avLst/>
          </a:prstGeom>
        </p:spPr>
      </p:pic>
      <p:pic>
        <p:nvPicPr>
          <p:cNvPr id="4" name="Рисунок 3" descr="P111006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357554" y="4286232"/>
            <a:ext cx="2786050" cy="2357478"/>
          </a:xfrm>
          <a:prstGeom prst="rect">
            <a:avLst/>
          </a:prstGeom>
        </p:spPr>
      </p:pic>
      <p:pic>
        <p:nvPicPr>
          <p:cNvPr id="5" name="Рисунок 4" descr="P111006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357950" y="4286256"/>
            <a:ext cx="2500330" cy="2357454"/>
          </a:xfrm>
          <a:prstGeom prst="rect">
            <a:avLst/>
          </a:prstGeom>
        </p:spPr>
      </p:pic>
      <p:pic>
        <p:nvPicPr>
          <p:cNvPr id="6" name="Рисунок 5" descr="кормушки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357950" y="1500174"/>
            <a:ext cx="2500330" cy="2428892"/>
          </a:xfrm>
          <a:prstGeom prst="rect">
            <a:avLst/>
          </a:prstGeom>
        </p:spPr>
      </p:pic>
      <p:pic>
        <p:nvPicPr>
          <p:cNvPr id="7" name="Рисунок 6" descr="про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357554" y="1500174"/>
            <a:ext cx="2786082" cy="2357454"/>
          </a:xfrm>
          <a:prstGeom prst="rect">
            <a:avLst/>
          </a:prstGeom>
        </p:spPr>
      </p:pic>
      <p:pic>
        <p:nvPicPr>
          <p:cNvPr id="8" name="Рисунок 7" descr="P1110069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357158" y="4286256"/>
            <a:ext cx="2714644" cy="235745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94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Объединение стендового судомоделирования «Кораблики»</vt:lpstr>
      <vt:lpstr>Руководитель объединения : Анатолий Михайлович Михайлов педагог дополнительного образования.</vt:lpstr>
      <vt:lpstr>Основные направления деятельности: Изготовление сувенирных моделей парусных судов Декоративно прикладное творчество Начальное техническое моделирование Постройка шверботов Парусный туризм </vt:lpstr>
      <vt:lpstr>Работы воспитанников объединения</vt:lpstr>
      <vt:lpstr>Мастерская . Рабочие моменты.</vt:lpstr>
      <vt:lpstr>Воспитанники объединения успешно принимают участие в мероприятиях городского , краевого и всероссийского уровня.</vt:lpstr>
      <vt:lpstr>В период летних каникул организуются выезды на природу. Проводятся экологические акции . Катание под парусом . Рыбалка.</vt:lpstr>
      <vt:lpstr>В объединении стало доброй традицией , в дни зимних каникул проводить акцию «Птичья столовая» и привлекать наших маленьких друзей – первоклассников.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Объединение стендового судомоделирования «Кораблики»</dc:title>
  <dc:creator>user</dc:creator>
  <cp:lastModifiedBy>user</cp:lastModifiedBy>
  <cp:revision>21</cp:revision>
  <dcterms:created xsi:type="dcterms:W3CDTF">2013-03-21T14:11:38Z</dcterms:created>
  <dcterms:modified xsi:type="dcterms:W3CDTF">2013-03-24T11:03:57Z</dcterms:modified>
</cp:coreProperties>
</file>