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9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F721DFC-33AC-42D2-B745-465A04A0287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A276BA5-7A68-49A5-B7E1-7C3A8646137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721DFC-33AC-42D2-B745-465A04A0287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76BA5-7A68-49A5-B7E1-7C3A86461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721DFC-33AC-42D2-B745-465A04A0287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76BA5-7A68-49A5-B7E1-7C3A86461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721DFC-33AC-42D2-B745-465A04A0287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76BA5-7A68-49A5-B7E1-7C3A86461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F721DFC-33AC-42D2-B745-465A04A0287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A276BA5-7A68-49A5-B7E1-7C3A8646137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721DFC-33AC-42D2-B745-465A04A0287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A276BA5-7A68-49A5-B7E1-7C3A8646137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721DFC-33AC-42D2-B745-465A04A0287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A276BA5-7A68-49A5-B7E1-7C3A86461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721DFC-33AC-42D2-B745-465A04A0287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76BA5-7A68-49A5-B7E1-7C3A8646137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721DFC-33AC-42D2-B745-465A04A0287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76BA5-7A68-49A5-B7E1-7C3A86461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F721DFC-33AC-42D2-B745-465A04A0287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A276BA5-7A68-49A5-B7E1-7C3A8646137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F721DFC-33AC-42D2-B745-465A04A0287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A276BA5-7A68-49A5-B7E1-7C3A8646137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F721DFC-33AC-42D2-B745-465A04A0287D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A276BA5-7A68-49A5-B7E1-7C3A86461376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1628800"/>
            <a:ext cx="528157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Великая </a:t>
            </a:r>
          </a:p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отечественная </a:t>
            </a:r>
          </a:p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война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8418" y="548680"/>
            <a:ext cx="770717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Сталинградская битва</a:t>
            </a:r>
          </a:p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31 января 1943 года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47106" name="Picture 2" descr="http://d1.endata.cx/data/games/16527/5rgty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348880"/>
            <a:ext cx="5616624" cy="4013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445224"/>
            <a:ext cx="89173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Около 27 000 000 человек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48130" name="Picture 2" descr="http://static2.aif.ru/public/article/big/992/9a902b2bfeb36f7bc77cb7c310a27dfd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23" y="404664"/>
            <a:ext cx="6877499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7560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rgbClr val="FF0000"/>
                </a:solidFill>
                <a:effectLst/>
              </a:rPr>
              <a:t>9 мая 1941 года</a:t>
            </a:r>
            <a:endParaRPr lang="ru-RU" sz="54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pic>
        <p:nvPicPr>
          <p:cNvPr id="49156" name="Picture 4" descr="http://abunda.ru/uploads/posts/2008-06/1212652987_403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3761185" cy="2592288"/>
          </a:xfrm>
          <a:prstGeom prst="rect">
            <a:avLst/>
          </a:prstGeom>
          <a:noFill/>
        </p:spPr>
      </p:pic>
      <p:pic>
        <p:nvPicPr>
          <p:cNvPr id="49158" name="Picture 6" descr="http://img39.imageshack.us/img39/1091/034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4"/>
            <a:ext cx="3240360" cy="2517510"/>
          </a:xfrm>
          <a:prstGeom prst="rect">
            <a:avLst/>
          </a:prstGeom>
          <a:noFill/>
        </p:spPr>
      </p:pic>
      <p:pic>
        <p:nvPicPr>
          <p:cNvPr id="49160" name="Picture 8" descr="http://savok.name/uploads/9mai/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293096"/>
            <a:ext cx="3528392" cy="2305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photo.rock.ru/img/7d0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056784" cy="597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agueholiday.cz/graphic/petrin/hit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3971925" cy="5715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92080" y="2967335"/>
            <a:ext cx="32403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Гитлер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260649"/>
            <a:ext cx="439248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22 июня </a:t>
            </a:r>
          </a:p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1941 года </a:t>
            </a:r>
          </a:p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4 часа  утра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39938" name="Picture 2" descr="http://306383795.users.photofile.ru/photo/306383795/151180263/xlarge/175831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5589419" cy="3837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.uralweb.ru/albums/fotos/f/433/43398d768abe471f70e83fcfa44568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300510" cy="5490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art.ioso.ru/wiki/images/temp/20100514132942!1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32656"/>
            <a:ext cx="8514243" cy="6138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pics2.pokazuha.ru/p442/b/p/5294005ip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136904" cy="5351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s019.radikal.ru/i614/1205/38/354f6c9844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620688"/>
            <a:ext cx="7841999" cy="5769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img.salamnews.org/da543efc6cd38f3bf2ca22c49c406817/1272356927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5400600" cy="40324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67491" y="476672"/>
            <a:ext cx="72090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Блокада Ленинграда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2967335"/>
            <a:ext cx="30243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872 дня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pics2.pokazuha.ru/p442/p/0/7410089c0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6661090" cy="45628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72985" y="692696"/>
            <a:ext cx="75980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Партизанские отряды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31</TotalTime>
  <Words>32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2014-02-16T07:13:25Z</dcterms:created>
  <dcterms:modified xsi:type="dcterms:W3CDTF">2014-02-16T07:45:00Z</dcterms:modified>
</cp:coreProperties>
</file>