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7A753B6-777E-4B5A-A4C7-FA3CD823AFD0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5FB59A3-6C1A-4747-98D2-FBA93C27D4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Выполните деление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45:9                                                          34:17</a:t>
            </a:r>
          </a:p>
          <a:p>
            <a:r>
              <a:rPr lang="ru-RU" dirty="0" smtClean="0"/>
              <a:t>0:67                                                           р:р</a:t>
            </a:r>
          </a:p>
          <a:p>
            <a:r>
              <a:rPr lang="ru-RU" dirty="0" smtClean="0"/>
              <a:t>234:1                                                         х:х</a:t>
            </a:r>
          </a:p>
          <a:p>
            <a:r>
              <a:rPr lang="ru-RU" dirty="0" smtClean="0"/>
              <a:t>567:567                                                     с:1</a:t>
            </a:r>
          </a:p>
          <a:p>
            <a:r>
              <a:rPr lang="ru-RU" dirty="0" smtClean="0"/>
              <a:t>В:0                                                               0:к</a:t>
            </a:r>
          </a:p>
          <a:p>
            <a:r>
              <a:rPr lang="ru-RU" dirty="0" smtClean="0"/>
              <a:t>13:2                            24:5                        26:7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1" y="2121683"/>
            <a:ext cx="2068573" cy="237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 Задача.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гости к бабушке пришли 4 внуков. Бабушка решила угостить внуков конфетами. В вазочке было 23 конфеты. Сколько конфет достанется каждому внуку, если бабушка предложит поделить конфеты поровну?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85794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Решение: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23:4=5 ( 3 остаток)</a:t>
            </a:r>
          </a:p>
          <a:p>
            <a:endParaRPr lang="ru-RU" dirty="0" smtClean="0"/>
          </a:p>
          <a:p>
            <a:r>
              <a:rPr lang="ru-RU" dirty="0" smtClean="0"/>
              <a:t>Такая запись указывает, что в делимом 23 содержится 4 раза по 5 и ещё 3 единицы, то есть:</a:t>
            </a:r>
          </a:p>
          <a:p>
            <a:endParaRPr lang="ru-RU" dirty="0" smtClean="0"/>
          </a:p>
          <a:p>
            <a:r>
              <a:rPr lang="ru-RU" dirty="0" smtClean="0"/>
              <a:t>                                    23= 4•5 + 3</a:t>
            </a:r>
          </a:p>
          <a:p>
            <a:r>
              <a:rPr lang="ru-RU" dirty="0" smtClean="0"/>
              <a:t>23- делимое, 4- делитель, </a:t>
            </a:r>
          </a:p>
          <a:p>
            <a:r>
              <a:rPr lang="ru-RU" dirty="0" smtClean="0"/>
              <a:t>5- неполное частное, 3- остаток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Делимое равно произведению делителя и неполного частного, сложенному с остатком.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              </a:t>
            </a:r>
            <a:r>
              <a:rPr lang="ru-RU" sz="4800" dirty="0" smtClean="0"/>
              <a:t>а = в∙с + </a:t>
            </a:r>
            <a:r>
              <a:rPr lang="ru-RU" sz="4800" dirty="0" err="1" smtClean="0"/>
              <a:t>д</a:t>
            </a:r>
            <a:endParaRPr lang="ru-RU" sz="4800" dirty="0" smtClean="0"/>
          </a:p>
          <a:p>
            <a:endParaRPr lang="ru-RU" sz="4800" dirty="0" smtClean="0"/>
          </a:p>
          <a:p>
            <a:r>
              <a:rPr lang="ru-RU" sz="4800" dirty="0" smtClean="0"/>
              <a:t>а- делимое</a:t>
            </a:r>
          </a:p>
          <a:p>
            <a:r>
              <a:rPr lang="ru-RU" sz="4800" dirty="0" smtClean="0"/>
              <a:t>в- делитель</a:t>
            </a:r>
          </a:p>
          <a:p>
            <a:r>
              <a:rPr lang="ru-RU" sz="4800" dirty="0" smtClean="0"/>
              <a:t>с- неполное частное</a:t>
            </a:r>
          </a:p>
          <a:p>
            <a:r>
              <a:rPr lang="ru-RU" sz="4800" dirty="0" err="1" smtClean="0"/>
              <a:t>д</a:t>
            </a:r>
            <a:r>
              <a:rPr lang="ru-RU" sz="4800" dirty="0" smtClean="0"/>
              <a:t>- остаток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3116"/>
            <a:ext cx="13906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  Рефлексия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Сегодня я узнал…</a:t>
            </a:r>
          </a:p>
          <a:p>
            <a:r>
              <a:rPr lang="ru-RU" dirty="0" smtClean="0"/>
              <a:t>2. Было интересно…</a:t>
            </a:r>
          </a:p>
          <a:p>
            <a:r>
              <a:rPr lang="ru-RU" dirty="0" smtClean="0"/>
              <a:t>3. Было трудно…</a:t>
            </a:r>
          </a:p>
          <a:p>
            <a:r>
              <a:rPr lang="ru-RU" dirty="0" smtClean="0"/>
              <a:t>4. Я выполнял задания…</a:t>
            </a:r>
          </a:p>
          <a:p>
            <a:r>
              <a:rPr lang="ru-RU" dirty="0" smtClean="0"/>
              <a:t>5. Я понял , что…</a:t>
            </a:r>
          </a:p>
          <a:p>
            <a:r>
              <a:rPr lang="ru-RU" dirty="0" smtClean="0"/>
              <a:t>6.Теперь я могу…</a:t>
            </a:r>
          </a:p>
          <a:p>
            <a:r>
              <a:rPr lang="ru-RU" dirty="0" smtClean="0"/>
              <a:t>7. У меня получилось…</a:t>
            </a:r>
          </a:p>
          <a:p>
            <a:r>
              <a:rPr lang="ru-RU" dirty="0" smtClean="0"/>
              <a:t>8. Мне захотелось…</a:t>
            </a:r>
          </a:p>
          <a:p>
            <a:r>
              <a:rPr lang="ru-RU" dirty="0" smtClean="0"/>
              <a:t>9. Я попробую…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69" y="2695048"/>
            <a:ext cx="3078501" cy="3162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Домашнее задание.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П.13 , № 550,552,555</a:t>
            </a:r>
          </a:p>
          <a:p>
            <a:endParaRPr lang="ru-RU" sz="4400" dirty="0" smtClean="0"/>
          </a:p>
          <a:p>
            <a:endParaRPr lang="ru-RU" sz="4400" dirty="0" smtClean="0"/>
          </a:p>
          <a:p>
            <a:r>
              <a:rPr lang="ru-RU" sz="4400" dirty="0" smtClean="0"/>
              <a:t>Спасибо за урок!</a:t>
            </a:r>
            <a:endParaRPr lang="ru-RU" sz="4400" dirty="0"/>
          </a:p>
        </p:txBody>
      </p:sp>
      <p:pic>
        <p:nvPicPr>
          <p:cNvPr id="6146" name="Picture 2" descr="C:\Users\Барбара\Desktop\hear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000504"/>
            <a:ext cx="3615757" cy="21609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192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           Выполните деление</vt:lpstr>
      <vt:lpstr>                       Задача.</vt:lpstr>
      <vt:lpstr>                     Решение:</vt:lpstr>
      <vt:lpstr>Делимое равно произведению делителя и неполного частного, сложенному с остатком.</vt:lpstr>
      <vt:lpstr>                      Рефлексия </vt:lpstr>
      <vt:lpstr>           Домашнее задание.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деление</dc:title>
  <dc:creator>Барбара</dc:creator>
  <cp:lastModifiedBy>Барбара</cp:lastModifiedBy>
  <cp:revision>6</cp:revision>
  <dcterms:created xsi:type="dcterms:W3CDTF">2014-11-13T15:49:51Z</dcterms:created>
  <dcterms:modified xsi:type="dcterms:W3CDTF">2014-11-13T16:36:20Z</dcterms:modified>
</cp:coreProperties>
</file>