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6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D9243-2177-42E8-9B65-A9574790E81F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E12F1-6A3A-4D95-B3C3-68E6ADB9D7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E12F1-6A3A-4D95-B3C3-68E6ADB9D7B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323E433-0711-49D4-9C9A-7E8D37FADE18}" type="datetimeFigureOut">
              <a:rPr lang="ru-RU" smtClean="0"/>
              <a:pPr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8B63F2-83AA-4F99-A6A0-2631217EC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Биология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эколото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1.Враг природы тот…</a:t>
            </a:r>
          </a:p>
          <a:p>
            <a:r>
              <a:rPr lang="ru-RU" sz="1800" dirty="0" smtClean="0"/>
              <a:t>2.Лес и вода…</a:t>
            </a:r>
          </a:p>
          <a:p>
            <a:r>
              <a:rPr lang="ru-RU" sz="1800" dirty="0" smtClean="0"/>
              <a:t>3.Много леса- не губи, мало леса…</a:t>
            </a:r>
          </a:p>
          <a:p>
            <a:r>
              <a:rPr lang="ru-RU" sz="1800" dirty="0" smtClean="0"/>
              <a:t>4. Без корня и…</a:t>
            </a:r>
          </a:p>
          <a:p>
            <a:r>
              <a:rPr lang="ru-RU" sz="1800" dirty="0" smtClean="0"/>
              <a:t> 5.Без хозяина земля…</a:t>
            </a:r>
          </a:p>
          <a:p>
            <a:r>
              <a:rPr lang="ru-RU" sz="1800" dirty="0" smtClean="0"/>
              <a:t> 6. Одно дерево погубил…</a:t>
            </a:r>
          </a:p>
          <a:p>
            <a:r>
              <a:rPr lang="ru-RU" sz="1800" dirty="0" smtClean="0"/>
              <a:t>7.Подкорми птиц зимой…</a:t>
            </a:r>
          </a:p>
          <a:p>
            <a:r>
              <a:rPr lang="ru-RU" sz="1800" dirty="0" smtClean="0"/>
              <a:t>8.Рощи да леса…</a:t>
            </a:r>
          </a:p>
          <a:p>
            <a:r>
              <a:rPr lang="ru-RU" sz="1800" dirty="0" smtClean="0"/>
              <a:t>9.Где один грибок</a:t>
            </a:r>
            <a:r>
              <a:rPr lang="ru-RU" sz="2000" dirty="0" smtClean="0"/>
              <a:t>…</a:t>
            </a:r>
          </a:p>
          <a:p>
            <a:r>
              <a:rPr lang="ru-RU" sz="2000" dirty="0" smtClean="0"/>
              <a:t>10. посадившего дерево поблагодарят и внуки…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трава не  растет</a:t>
            </a:r>
          </a:p>
          <a:p>
            <a:r>
              <a:rPr lang="ru-RU" sz="1800" dirty="0" smtClean="0"/>
              <a:t>круглая сирота </a:t>
            </a:r>
          </a:p>
          <a:p>
            <a:r>
              <a:rPr lang="ru-RU" sz="1800" dirty="0" smtClean="0"/>
              <a:t>посади сорок</a:t>
            </a:r>
          </a:p>
          <a:p>
            <a:r>
              <a:rPr lang="ru-RU" sz="1800" dirty="0" smtClean="0"/>
              <a:t>береги, нет леса посади</a:t>
            </a:r>
          </a:p>
          <a:p>
            <a:r>
              <a:rPr lang="ru-RU" sz="1800" dirty="0" smtClean="0"/>
              <a:t>родные брат и сестра</a:t>
            </a:r>
          </a:p>
          <a:p>
            <a:r>
              <a:rPr lang="ru-RU" sz="1800" dirty="0" smtClean="0"/>
              <a:t>они отплатят тебе добром</a:t>
            </a:r>
          </a:p>
          <a:p>
            <a:r>
              <a:rPr lang="ru-RU" sz="1800" dirty="0" smtClean="0"/>
              <a:t>там целый венок</a:t>
            </a:r>
          </a:p>
          <a:p>
            <a:r>
              <a:rPr lang="ru-RU" sz="1800" dirty="0" smtClean="0"/>
              <a:t>погубившего- проклянут и дети</a:t>
            </a:r>
          </a:p>
          <a:p>
            <a:r>
              <a:rPr lang="ru-RU" sz="1800" dirty="0" smtClean="0"/>
              <a:t>родного края краса</a:t>
            </a:r>
          </a:p>
          <a:p>
            <a:r>
              <a:rPr lang="ru-RU" sz="1800" dirty="0" smtClean="0"/>
              <a:t>кто лес не бережет 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 живое слово»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9058" y="5867400"/>
            <a:ext cx="48582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071934" y="5867400"/>
            <a:ext cx="61154" cy="347682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1714488"/>
            <a:ext cx="3520440" cy="4114800"/>
          </a:xfrm>
        </p:spPr>
        <p:txBody>
          <a:bodyPr/>
          <a:lstStyle/>
          <a:p>
            <a:r>
              <a:rPr lang="ru-RU" dirty="0" smtClean="0"/>
              <a:t>Ф</a:t>
            </a:r>
          </a:p>
          <a:p>
            <a:r>
              <a:rPr lang="ru-RU" dirty="0" smtClean="0"/>
              <a:t>Л</a:t>
            </a:r>
          </a:p>
          <a:p>
            <a:r>
              <a:rPr lang="ru-RU" dirty="0" smtClean="0"/>
              <a:t>О</a:t>
            </a:r>
          </a:p>
          <a:p>
            <a:r>
              <a:rPr lang="ru-RU" dirty="0" smtClean="0"/>
              <a:t>Р</a:t>
            </a:r>
          </a:p>
          <a:p>
            <a:r>
              <a:rPr lang="ru-RU" dirty="0" smtClean="0"/>
              <a:t>А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Ф</a:t>
            </a:r>
          </a:p>
          <a:p>
            <a:r>
              <a:rPr lang="ru-RU" dirty="0" smtClean="0"/>
              <a:t>А</a:t>
            </a:r>
          </a:p>
          <a:p>
            <a:r>
              <a:rPr lang="ru-RU" dirty="0" smtClean="0"/>
              <a:t>У</a:t>
            </a:r>
          </a:p>
          <a:p>
            <a:r>
              <a:rPr lang="ru-RU" dirty="0" smtClean="0"/>
              <a:t>Н</a:t>
            </a:r>
          </a:p>
          <a:p>
            <a:r>
              <a:rPr lang="ru-RU" dirty="0" smtClean="0"/>
              <a:t>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16"/>
            <a:ext cx="7929586" cy="2285984"/>
          </a:xfrm>
        </p:spPr>
        <p:txBody>
          <a:bodyPr>
            <a:noAutofit/>
          </a:bodyPr>
          <a:lstStyle/>
          <a:p>
            <a:pPr algn="ctr">
              <a:lnSpc>
                <a:spcPct val="300000"/>
              </a:lnSpc>
            </a:pPr>
            <a:r>
              <a:rPr lang="ru-RU" sz="8800" dirty="0" smtClean="0"/>
              <a:t>гомеостаз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7196166" cy="566994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Криптограмм « шифровка»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2143108" y="1643050"/>
          <a:ext cx="27860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7"/>
                <a:gridCol w="557217"/>
                <a:gridCol w="557217"/>
                <a:gridCol w="557217"/>
                <a:gridCol w="55721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214414" y="4000504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*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 Посади дерево»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1. Выкапывают яму такого размера, чтобы корни дерева или кустарника могли разместиться в ней свободно.</a:t>
            </a:r>
          </a:p>
          <a:p>
            <a:r>
              <a:rPr lang="ru-RU" sz="2000" dirty="0" smtClean="0"/>
              <a:t>2. Дерево подвязывают к колу шпагатом. Под шпагат на ствол дерева подкладывают мягкую тряпочку.</a:t>
            </a:r>
          </a:p>
          <a:p>
            <a:r>
              <a:rPr lang="ru-RU" sz="2000" dirty="0" smtClean="0"/>
              <a:t>3.В дно ямы забивают кол  длиной 1,5- 2 метра.</a:t>
            </a:r>
          </a:p>
          <a:p>
            <a:r>
              <a:rPr lang="ru-RU" sz="2000" dirty="0" smtClean="0"/>
              <a:t>4.На дно ямы насыпают холмик земли. На нем расправляют корни дерева. Часть растения, где корни переходят в стебель, засыпают землей, затем ее уплотняют.</a:t>
            </a:r>
          </a:p>
          <a:p>
            <a:r>
              <a:rPr lang="ru-RU" sz="2000" dirty="0" smtClean="0"/>
              <a:t>5. Посаженное дерево сразу после посадки хорошо поливают.</a:t>
            </a:r>
          </a:p>
          <a:p>
            <a:r>
              <a:rPr lang="ru-RU" sz="2000" dirty="0" smtClean="0"/>
              <a:t>6.Выбирают место для посадки.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Головоломка- загадка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рво_биол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121" y="1571612"/>
            <a:ext cx="6715399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 недостающий гриб»</a:t>
            </a:r>
            <a:endParaRPr lang="ru-RU" dirty="0"/>
          </a:p>
        </p:txBody>
      </p:sp>
      <p:pic>
        <p:nvPicPr>
          <p:cNvPr id="4" name="Содержимое 3" descr="рво_биол09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770440"/>
            <a:ext cx="7072362" cy="43732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254</Words>
  <Application>Microsoft Office PowerPoint</Application>
  <PresentationFormat>Экран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Биология </vt:lpstr>
      <vt:lpstr>эколото</vt:lpstr>
      <vt:lpstr>« живое слово»</vt:lpstr>
      <vt:lpstr>гомеостаз</vt:lpstr>
      <vt:lpstr>Криптограмм « шифровка»</vt:lpstr>
      <vt:lpstr>« Посади дерево»</vt:lpstr>
      <vt:lpstr>Головоломка- загадка </vt:lpstr>
      <vt:lpstr>« недостающий гриб»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</dc:title>
  <dc:creator>Comp6</dc:creator>
  <cp:lastModifiedBy>comp6</cp:lastModifiedBy>
  <cp:revision>13</cp:revision>
  <dcterms:created xsi:type="dcterms:W3CDTF">2009-04-09T07:18:46Z</dcterms:created>
  <dcterms:modified xsi:type="dcterms:W3CDTF">2011-10-24T09:15:06Z</dcterms:modified>
</cp:coreProperties>
</file>