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305" r:id="rId3"/>
    <p:sldId id="285" r:id="rId4"/>
    <p:sldId id="297" r:id="rId5"/>
    <p:sldId id="289" r:id="rId6"/>
    <p:sldId id="298" r:id="rId7"/>
    <p:sldId id="299" r:id="rId8"/>
    <p:sldId id="301" r:id="rId9"/>
    <p:sldId id="303" r:id="rId10"/>
    <p:sldId id="302" r:id="rId11"/>
    <p:sldId id="304" r:id="rId12"/>
    <p:sldId id="286" r:id="rId13"/>
    <p:sldId id="300" r:id="rId14"/>
    <p:sldId id="295" r:id="rId15"/>
    <p:sldId id="29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07" autoAdjust="0"/>
  </p:normalViewPr>
  <p:slideViewPr>
    <p:cSldViewPr>
      <p:cViewPr varScale="1">
        <p:scale>
          <a:sx n="85" d="100"/>
          <a:sy n="85" d="100"/>
        </p:scale>
        <p:origin x="-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547E9-21CA-45E7-A50E-9973ED54C7F1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0F01-0C94-4102-885F-FBE424911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F01-0C94-4102-885F-FBE424911CF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http://bezbiletov.info/uploads/posts/2011-01/1296068004_1152278.jpe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lifecity.com.ua/knowledge/1212277378_i-1115.jpg" TargetMode="External"/><Relationship Id="rId5" Type="http://schemas.openxmlformats.org/officeDocument/2006/relationships/image" Target="../media/image29.jpeg"/><Relationship Id="rId10" Type="http://schemas.openxmlformats.org/officeDocument/2006/relationships/image" Target="http://www.ichip.ru/img-galerie/testy/priroda-xxiii/animals_0334.jpg/mini_animals_0334.jpg" TargetMode="External"/><Relationship Id="rId4" Type="http://schemas.openxmlformats.org/officeDocument/2006/relationships/image" Target="http://nebudbaiduzhym.com/images/stories/fruit/zhivotnye/lisa_9.jpg" TargetMode="Externa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87;&#1072;&#1087;&#1082;&#1080;%20&#1078;&#1077;&#1085;&#1099;\01.09.11%20-4%20&#1040;\&#1055;&#1077;&#1089;&#1085;&#1103;%201&#1089;&#1077;&#1085;&#1090;&#1103;&#1073;&#1088;&#1103;+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3"/>
          <a:stretch>
            <a:fillRect/>
          </a:stretch>
        </p:blipFill>
        <p:spPr>
          <a:xfrm>
            <a:off x="2483768" y="2708920"/>
            <a:ext cx="4176460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916832"/>
            <a:ext cx="648072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entury Schoolbook" pitchFamily="18" charset="0"/>
              </a:rPr>
              <a:t>1 сентября –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</a:rPr>
              <a:t>День Знаний</a:t>
            </a:r>
            <a:endParaRPr lang="ru-RU" sz="72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ОКЕАН  ОТКРЫТИЙ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51520" y="2780928"/>
            <a:ext cx="407438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овмашинкар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204864"/>
            <a:ext cx="302287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рукпенал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36712"/>
            <a:ext cx="3082895" cy="92333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пальбомг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869160"/>
            <a:ext cx="371537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упортфельу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4293096"/>
            <a:ext cx="227658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окукла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ОКЕАН  ОТКРЫТИЙ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 descr="http://go1.imgsmail.ru/imgpreview?key=37d7aba3d25e823&amp;mb=imgdb_preview_14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34533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2468" name="Picture 4" descr="http://silverhof.ru/resources/images/blob_cache/ff0ab4b05f6b3d16c194fdbfeb653ea4.8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3528392" cy="233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2470" name="Picture 6" descr="http://yartoys.ru/shop/images/big/14510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01008"/>
            <a:ext cx="4248472" cy="283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lecourrierderussie.ru/uploads/posts/2013-04/1365665727_166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257" y="0"/>
            <a:ext cx="10140857" cy="70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7584" y="1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Лесная поляна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7359" name="Picture 15" descr="http://www.bankoboev.ru/images/MTY0Mzky/Bankoboev.Ru_belka_kushaet_s_ru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3455030" cy="2591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61" name="Picture 17" descr="http://go4.imgsmail.ru/imgpreview?key=66f9192135876ba0&amp;mb=imgdb_preview_3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3520964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65" name="Picture 21" descr="http://venividi.ru/files/img/7103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77072"/>
            <a:ext cx="3486697" cy="2619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67" name="Picture 23" descr="http://www.role-game.ru/talk/photoplog/images/4497/large/1_www.pcwalls.ru_12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9039"/>
            <a:ext cx="3995936" cy="2996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385888" y="68263"/>
            <a:ext cx="628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charset="0"/>
              </a:rPr>
              <a:t>Каких зверей называют так?</a:t>
            </a:r>
          </a:p>
          <a:p>
            <a:pPr algn="ctr"/>
            <a:r>
              <a:rPr lang="ru-RU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charset="0"/>
              </a:rPr>
              <a:t> Почему?</a:t>
            </a:r>
          </a:p>
        </p:txBody>
      </p:sp>
      <p:pic>
        <p:nvPicPr>
          <p:cNvPr id="46081" name="Picture 1" descr="Почему лису называют хитрой?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294438" y="4170363"/>
            <a:ext cx="2503487" cy="18716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6082" name="Picture 2" descr="http://lifecity.com.ua/knowledge/1212277378_i-1115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94438" y="1130300"/>
            <a:ext cx="2503487" cy="1878013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46083" name="Picture 3" descr="Картинка 8 из 136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79400" y="4076700"/>
            <a:ext cx="2697163" cy="20161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6084" name="Picture 4" descr="Картинка 23 из 88000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220663" y="933450"/>
            <a:ext cx="2755900" cy="2074863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3027788" y="1771650"/>
            <a:ext cx="2997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косой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сохатый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косолапый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плутовка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163888" y="2070100"/>
            <a:ext cx="615950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51500" y="2708275"/>
            <a:ext cx="433388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555875" y="3789363"/>
            <a:ext cx="608013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1500" y="4649788"/>
            <a:ext cx="433388" cy="43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>
            <a:hlinkClick r:id="" action="ppaction://noaction"/>
          </p:cNvPr>
          <p:cNvSpPr/>
          <p:nvPr/>
        </p:nvSpPr>
        <p:spPr>
          <a:xfrm>
            <a:off x="7740352" y="6165304"/>
            <a:ext cx="977900" cy="485775"/>
          </a:xfrm>
          <a:prstGeom prst="leftArrow">
            <a:avLst/>
          </a:prstGeom>
          <a:solidFill>
            <a:srgbClr val="CCFFCC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:\эрудит\f7604bed4ee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8" name="Picture 4" descr="F:\эрудит\5903729e228f3c27e002fd66e7ea49d36f5431f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contrast="10000"/>
          </a:blip>
          <a:srcRect t="52888" r="64259"/>
          <a:stretch>
            <a:fillRect/>
          </a:stretch>
        </p:blipFill>
        <p:spPr bwMode="auto">
          <a:xfrm>
            <a:off x="3419872" y="0"/>
            <a:ext cx="34956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1366794">
            <a:off x="3063574" y="3191609"/>
            <a:ext cx="1649307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Лицей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3"/>
          <a:stretch>
            <a:fillRect/>
          </a:stretch>
        </p:blipFill>
        <p:spPr>
          <a:xfrm>
            <a:off x="2483768" y="2780928"/>
            <a:ext cx="4176460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772816"/>
            <a:ext cx="648072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entury Schoolbook" pitchFamily="18" charset="0"/>
              </a:rPr>
              <a:t>1 сентября –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</a:rPr>
              <a:t>День Знаний</a:t>
            </a:r>
            <a:endParaRPr lang="ru-RU" sz="72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4" name="Песня 1сентября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go4.imgsmail.ru/imgpreview?key=28bc771048d750d&amp;mb=imgdb_preview_8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936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Волшебная страна- страна Знаний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Волшебный клубочек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826884" cy="4835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СТРАНА ЗНАНИЙ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6322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28289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ГОРЫ  ЧИСЕЛ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1967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1340768"/>
            <a:ext cx="11836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44824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784649" cy="70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941168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013176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82" y="5445223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157192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6210000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013176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6021288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301208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210000"/>
            <a:ext cx="72029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ГОРЫ  ЧИСЕЛ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348880"/>
            <a:ext cx="158417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 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3933056"/>
            <a:ext cx="158417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 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5576" y="5589240"/>
            <a:ext cx="252028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 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2426146" cy="1800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941168"/>
            <a:ext cx="1524000" cy="17319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ГОРЫ ЧИСЕЛ</a:t>
            </a:r>
            <a:endParaRPr lang="ru-RU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1556792"/>
            <a:ext cx="2808312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 3  Ж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005064"/>
            <a:ext cx="180020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 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181542" cy="18002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 l="13778" r="22845" b="10345"/>
          <a:stretch>
            <a:fillRect/>
          </a:stretch>
        </p:blipFill>
        <p:spPr bwMode="auto">
          <a:xfrm>
            <a:off x="6084168" y="1268760"/>
            <a:ext cx="1656184" cy="187220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252536" y="530120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ЛИТЕРАТУРНЫЙ   ОСТРОВ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ОКЕАН  ОТКРЫТИЙ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86606"/>
            <a:ext cx="2349376" cy="297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340768"/>
            <a:ext cx="249103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111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62413"/>
            <a:ext cx="2664296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80</Words>
  <Application>Microsoft Office PowerPoint</Application>
  <PresentationFormat>Экран (4:3)</PresentationFormat>
  <Paragraphs>50</Paragraphs>
  <Slides>16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SamLab.ws</cp:lastModifiedBy>
  <cp:revision>62</cp:revision>
  <dcterms:created xsi:type="dcterms:W3CDTF">2011-08-29T10:40:50Z</dcterms:created>
  <dcterms:modified xsi:type="dcterms:W3CDTF">2014-08-30T09:04:57Z</dcterms:modified>
</cp:coreProperties>
</file>