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80" r:id="rId8"/>
    <p:sldId id="261" r:id="rId9"/>
    <p:sldId id="262" r:id="rId10"/>
    <p:sldId id="279" r:id="rId11"/>
    <p:sldId id="263" r:id="rId12"/>
    <p:sldId id="264" r:id="rId13"/>
    <p:sldId id="265" r:id="rId14"/>
    <p:sldId id="266" r:id="rId15"/>
    <p:sldId id="267" r:id="rId16"/>
    <p:sldId id="273" r:id="rId17"/>
    <p:sldId id="272" r:id="rId18"/>
    <p:sldId id="271" r:id="rId19"/>
    <p:sldId id="270" r:id="rId20"/>
    <p:sldId id="269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12FD9-B6EB-4DD5-B84F-9114B280F7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BDF540-E092-4204-AFAC-E4DD100A6A4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Вода в природе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78BE58-5428-4D6F-8238-AD7F3300BF47}" type="parTrans" cxnId="{729A6F8B-5793-4041-A0A2-5071E9968226}">
      <dgm:prSet/>
      <dgm:spPr/>
      <dgm:t>
        <a:bodyPr/>
        <a:lstStyle/>
        <a:p>
          <a:endParaRPr lang="ru-RU"/>
        </a:p>
      </dgm:t>
    </dgm:pt>
    <dgm:pt modelId="{5E66CABC-B923-4820-AFED-EF8A3F26B88F}" type="sibTrans" cxnId="{729A6F8B-5793-4041-A0A2-5071E9968226}">
      <dgm:prSet/>
      <dgm:spPr/>
      <dgm:t>
        <a:bodyPr/>
        <a:lstStyle/>
        <a:p>
          <a:endParaRPr lang="ru-RU"/>
        </a:p>
      </dgm:t>
    </dgm:pt>
    <dgm:pt modelId="{CCCE2112-F5AA-423E-831F-1E00D94CF89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Мировой океан	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E2B078-2CFD-40C7-B070-58CF00EE8903}" type="parTrans" cxnId="{94C4CBFC-30DF-4433-AEC2-3A7954CA803E}">
      <dgm:prSet/>
      <dgm:spPr/>
      <dgm:t>
        <a:bodyPr/>
        <a:lstStyle/>
        <a:p>
          <a:endParaRPr lang="ru-RU"/>
        </a:p>
      </dgm:t>
    </dgm:pt>
    <dgm:pt modelId="{CCE5C412-D8DA-4147-AC41-47B1D64D03E2}" type="sibTrans" cxnId="{94C4CBFC-30DF-4433-AEC2-3A7954CA803E}">
      <dgm:prSet/>
      <dgm:spPr/>
      <dgm:t>
        <a:bodyPr/>
        <a:lstStyle/>
        <a:p>
          <a:endParaRPr lang="ru-RU"/>
        </a:p>
      </dgm:t>
    </dgm:pt>
    <dgm:pt modelId="{A0692480-9A33-4738-9811-4F6CA7001AE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Воды суши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93394E-0E77-42A6-B662-43018AF8CD38}" type="parTrans" cxnId="{535F8A95-C157-4211-9C5C-6F23DA53D941}">
      <dgm:prSet/>
      <dgm:spPr/>
      <dgm:t>
        <a:bodyPr/>
        <a:lstStyle/>
        <a:p>
          <a:endParaRPr lang="ru-RU"/>
        </a:p>
      </dgm:t>
    </dgm:pt>
    <dgm:pt modelId="{7E98C5C2-8ACB-462A-A54B-AC41D6208F24}" type="sibTrans" cxnId="{535F8A95-C157-4211-9C5C-6F23DA53D941}">
      <dgm:prSet/>
      <dgm:spPr/>
      <dgm:t>
        <a:bodyPr/>
        <a:lstStyle/>
        <a:p>
          <a:endParaRPr lang="ru-RU"/>
        </a:p>
      </dgm:t>
    </dgm:pt>
    <dgm:pt modelId="{D9D40035-A191-451B-833F-F9CD93F31E1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Вода в атмосфере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EDFE52-E55C-49E8-8BFA-8743320A2179}" type="parTrans" cxnId="{A3FB57B0-2A83-4382-B058-0DDB98F9FD12}">
      <dgm:prSet/>
      <dgm:spPr/>
      <dgm:t>
        <a:bodyPr/>
        <a:lstStyle/>
        <a:p>
          <a:endParaRPr lang="ru-RU"/>
        </a:p>
      </dgm:t>
    </dgm:pt>
    <dgm:pt modelId="{EBD39489-EE35-46FE-98ED-327505E7081F}" type="sibTrans" cxnId="{A3FB57B0-2A83-4382-B058-0DDB98F9FD12}">
      <dgm:prSet/>
      <dgm:spPr/>
      <dgm:t>
        <a:bodyPr/>
        <a:lstStyle/>
        <a:p>
          <a:endParaRPr lang="ru-RU"/>
        </a:p>
      </dgm:t>
    </dgm:pt>
    <dgm:pt modelId="{EF5C4262-3758-460F-B017-BAEBA75658F3}" type="pres">
      <dgm:prSet presAssocID="{45A12FD9-B6EB-4DD5-B84F-9114B280F7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63374B-AB49-4E74-8A13-9F7A6A869010}" type="pres">
      <dgm:prSet presAssocID="{EDBDF540-E092-4204-AFAC-E4DD100A6A45}" presName="hierRoot1" presStyleCnt="0">
        <dgm:presLayoutVars>
          <dgm:hierBranch val="init"/>
        </dgm:presLayoutVars>
      </dgm:prSet>
      <dgm:spPr/>
    </dgm:pt>
    <dgm:pt modelId="{7F9A3260-552D-416A-A01F-20688C248CF2}" type="pres">
      <dgm:prSet presAssocID="{EDBDF540-E092-4204-AFAC-E4DD100A6A45}" presName="rootComposite1" presStyleCnt="0"/>
      <dgm:spPr/>
    </dgm:pt>
    <dgm:pt modelId="{0562FBEB-1564-4030-8A03-F4E59C1EFFDE}" type="pres">
      <dgm:prSet presAssocID="{EDBDF540-E092-4204-AFAC-E4DD100A6A4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78AB6B-39DE-425A-ADCE-9D8CA229C9CE}" type="pres">
      <dgm:prSet presAssocID="{EDBDF540-E092-4204-AFAC-E4DD100A6A4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029F470-C922-4DA4-AA7A-BA1B88138224}" type="pres">
      <dgm:prSet presAssocID="{EDBDF540-E092-4204-AFAC-E4DD100A6A45}" presName="hierChild2" presStyleCnt="0"/>
      <dgm:spPr/>
    </dgm:pt>
    <dgm:pt modelId="{E7C0AB47-6434-408B-8E22-0EFBC7D93954}" type="pres">
      <dgm:prSet presAssocID="{F8E2B078-2CFD-40C7-B070-58CF00EE890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D909F19-3407-4162-9D58-27F1E1C28AD5}" type="pres">
      <dgm:prSet presAssocID="{CCCE2112-F5AA-423E-831F-1E00D94CF898}" presName="hierRoot2" presStyleCnt="0">
        <dgm:presLayoutVars>
          <dgm:hierBranch val="init"/>
        </dgm:presLayoutVars>
      </dgm:prSet>
      <dgm:spPr/>
    </dgm:pt>
    <dgm:pt modelId="{517CE1CC-1DED-4C54-86A2-23DFCB05C117}" type="pres">
      <dgm:prSet presAssocID="{CCCE2112-F5AA-423E-831F-1E00D94CF898}" presName="rootComposite" presStyleCnt="0"/>
      <dgm:spPr/>
    </dgm:pt>
    <dgm:pt modelId="{7A8A5A8D-CBBF-46F8-A963-14612C3A70A6}" type="pres">
      <dgm:prSet presAssocID="{CCCE2112-F5AA-423E-831F-1E00D94CF89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025AC-9984-4F42-9313-C9D919B2B0B1}" type="pres">
      <dgm:prSet presAssocID="{CCCE2112-F5AA-423E-831F-1E00D94CF898}" presName="rootConnector" presStyleLbl="node2" presStyleIdx="0" presStyleCnt="3"/>
      <dgm:spPr/>
      <dgm:t>
        <a:bodyPr/>
        <a:lstStyle/>
        <a:p>
          <a:endParaRPr lang="ru-RU"/>
        </a:p>
      </dgm:t>
    </dgm:pt>
    <dgm:pt modelId="{1C63A866-DF1E-4A27-9459-8AF5F764935D}" type="pres">
      <dgm:prSet presAssocID="{CCCE2112-F5AA-423E-831F-1E00D94CF898}" presName="hierChild4" presStyleCnt="0"/>
      <dgm:spPr/>
    </dgm:pt>
    <dgm:pt modelId="{7FBD27DE-6BDA-44A9-A4C7-CEB20EA89A4B}" type="pres">
      <dgm:prSet presAssocID="{CCCE2112-F5AA-423E-831F-1E00D94CF898}" presName="hierChild5" presStyleCnt="0"/>
      <dgm:spPr/>
    </dgm:pt>
    <dgm:pt modelId="{0FC3C8B6-3EA3-4E56-9A5B-B2D89F867654}" type="pres">
      <dgm:prSet presAssocID="{9593394E-0E77-42A6-B662-43018AF8CD3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9BDFE83-EE64-48BC-A5B5-BF77B19A6FAF}" type="pres">
      <dgm:prSet presAssocID="{A0692480-9A33-4738-9811-4F6CA7001AE6}" presName="hierRoot2" presStyleCnt="0">
        <dgm:presLayoutVars>
          <dgm:hierBranch val="init"/>
        </dgm:presLayoutVars>
      </dgm:prSet>
      <dgm:spPr/>
    </dgm:pt>
    <dgm:pt modelId="{B9073FFB-7256-42B6-B7F8-0490259ABDBF}" type="pres">
      <dgm:prSet presAssocID="{A0692480-9A33-4738-9811-4F6CA7001AE6}" presName="rootComposite" presStyleCnt="0"/>
      <dgm:spPr/>
    </dgm:pt>
    <dgm:pt modelId="{CC91208D-0D79-4DB1-8E74-659307A3AF2A}" type="pres">
      <dgm:prSet presAssocID="{A0692480-9A33-4738-9811-4F6CA7001AE6}" presName="rootText" presStyleLbl="node2" presStyleIdx="1" presStyleCnt="3" custLinFactNeighborX="891" custLinFactNeighborY="4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99C5B-A1D3-453C-9F23-7CA1D3331D58}" type="pres">
      <dgm:prSet presAssocID="{A0692480-9A33-4738-9811-4F6CA7001AE6}" presName="rootConnector" presStyleLbl="node2" presStyleIdx="1" presStyleCnt="3"/>
      <dgm:spPr/>
      <dgm:t>
        <a:bodyPr/>
        <a:lstStyle/>
        <a:p>
          <a:endParaRPr lang="ru-RU"/>
        </a:p>
      </dgm:t>
    </dgm:pt>
    <dgm:pt modelId="{F9888762-8553-42D6-AC5A-71F1E8E36739}" type="pres">
      <dgm:prSet presAssocID="{A0692480-9A33-4738-9811-4F6CA7001AE6}" presName="hierChild4" presStyleCnt="0"/>
      <dgm:spPr/>
    </dgm:pt>
    <dgm:pt modelId="{4CB54F35-B7D9-442E-B64F-9A4C60CE0AEA}" type="pres">
      <dgm:prSet presAssocID="{A0692480-9A33-4738-9811-4F6CA7001AE6}" presName="hierChild5" presStyleCnt="0"/>
      <dgm:spPr/>
    </dgm:pt>
    <dgm:pt modelId="{0E8783B0-37F4-432C-A78F-B899EF3AD363}" type="pres">
      <dgm:prSet presAssocID="{A9EDFE52-E55C-49E8-8BFA-8743320A217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65A1676-66AE-4DCF-8CBF-0D633BBFC1BC}" type="pres">
      <dgm:prSet presAssocID="{D9D40035-A191-451B-833F-F9CD93F31E14}" presName="hierRoot2" presStyleCnt="0">
        <dgm:presLayoutVars>
          <dgm:hierBranch val="init"/>
        </dgm:presLayoutVars>
      </dgm:prSet>
      <dgm:spPr/>
    </dgm:pt>
    <dgm:pt modelId="{B0637638-F42D-4EE6-9E7B-3BC99C95045A}" type="pres">
      <dgm:prSet presAssocID="{D9D40035-A191-451B-833F-F9CD93F31E14}" presName="rootComposite" presStyleCnt="0"/>
      <dgm:spPr/>
    </dgm:pt>
    <dgm:pt modelId="{60EC0547-368C-4A87-BF52-3A7981A91EDF}" type="pres">
      <dgm:prSet presAssocID="{D9D40035-A191-451B-833F-F9CD93F31E1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AA7AE-2916-439D-AE03-B153C1D2793F}" type="pres">
      <dgm:prSet presAssocID="{D9D40035-A191-451B-833F-F9CD93F31E14}" presName="rootConnector" presStyleLbl="node2" presStyleIdx="2" presStyleCnt="3"/>
      <dgm:spPr/>
      <dgm:t>
        <a:bodyPr/>
        <a:lstStyle/>
        <a:p>
          <a:endParaRPr lang="ru-RU"/>
        </a:p>
      </dgm:t>
    </dgm:pt>
    <dgm:pt modelId="{2AE4ACEA-EC09-41F6-92B3-F9620AD9E495}" type="pres">
      <dgm:prSet presAssocID="{D9D40035-A191-451B-833F-F9CD93F31E14}" presName="hierChild4" presStyleCnt="0"/>
      <dgm:spPr/>
    </dgm:pt>
    <dgm:pt modelId="{8DF1969B-AAE2-492F-BEF6-E10D115FF40C}" type="pres">
      <dgm:prSet presAssocID="{D9D40035-A191-451B-833F-F9CD93F31E14}" presName="hierChild5" presStyleCnt="0"/>
      <dgm:spPr/>
    </dgm:pt>
    <dgm:pt modelId="{CC176982-AA16-4CA0-9E41-258FB3602549}" type="pres">
      <dgm:prSet presAssocID="{EDBDF540-E092-4204-AFAC-E4DD100A6A45}" presName="hierChild3" presStyleCnt="0"/>
      <dgm:spPr/>
    </dgm:pt>
  </dgm:ptLst>
  <dgm:cxnLst>
    <dgm:cxn modelId="{A4096408-B5DE-4904-8463-224B1E238610}" type="presOf" srcId="{D9D40035-A191-451B-833F-F9CD93F31E14}" destId="{289AA7AE-2916-439D-AE03-B153C1D2793F}" srcOrd="1" destOrd="0" presId="urn:microsoft.com/office/officeart/2005/8/layout/orgChart1"/>
    <dgm:cxn modelId="{8462EE05-2903-487B-8BBC-C301AC48FF3D}" type="presOf" srcId="{EDBDF540-E092-4204-AFAC-E4DD100A6A45}" destId="{0562FBEB-1564-4030-8A03-F4E59C1EFFDE}" srcOrd="0" destOrd="0" presId="urn:microsoft.com/office/officeart/2005/8/layout/orgChart1"/>
    <dgm:cxn modelId="{CC45A9EC-7EE1-4A40-B88F-DFE40D05070B}" type="presOf" srcId="{F8E2B078-2CFD-40C7-B070-58CF00EE8903}" destId="{E7C0AB47-6434-408B-8E22-0EFBC7D93954}" srcOrd="0" destOrd="0" presId="urn:microsoft.com/office/officeart/2005/8/layout/orgChart1"/>
    <dgm:cxn modelId="{A1490E0D-B0F8-48C5-A654-30BEE1466FC4}" type="presOf" srcId="{9593394E-0E77-42A6-B662-43018AF8CD38}" destId="{0FC3C8B6-3EA3-4E56-9A5B-B2D89F867654}" srcOrd="0" destOrd="0" presId="urn:microsoft.com/office/officeart/2005/8/layout/orgChart1"/>
    <dgm:cxn modelId="{44761319-8283-4FE8-B8C2-BE0179990523}" type="presOf" srcId="{A0692480-9A33-4738-9811-4F6CA7001AE6}" destId="{E8E99C5B-A1D3-453C-9F23-7CA1D3331D58}" srcOrd="1" destOrd="0" presId="urn:microsoft.com/office/officeart/2005/8/layout/orgChart1"/>
    <dgm:cxn modelId="{EBBDC1FC-3B9F-4E15-BD0E-341B377765FA}" type="presOf" srcId="{D9D40035-A191-451B-833F-F9CD93F31E14}" destId="{60EC0547-368C-4A87-BF52-3A7981A91EDF}" srcOrd="0" destOrd="0" presId="urn:microsoft.com/office/officeart/2005/8/layout/orgChart1"/>
    <dgm:cxn modelId="{03F7EEAC-B1F8-4CAF-B7E3-1D78DD017636}" type="presOf" srcId="{EDBDF540-E092-4204-AFAC-E4DD100A6A45}" destId="{D878AB6B-39DE-425A-ADCE-9D8CA229C9CE}" srcOrd="1" destOrd="0" presId="urn:microsoft.com/office/officeart/2005/8/layout/orgChart1"/>
    <dgm:cxn modelId="{BAEF8E1F-2DCE-4899-81C2-BF018D60B3A0}" type="presOf" srcId="{A9EDFE52-E55C-49E8-8BFA-8743320A2179}" destId="{0E8783B0-37F4-432C-A78F-B899EF3AD363}" srcOrd="0" destOrd="0" presId="urn:microsoft.com/office/officeart/2005/8/layout/orgChart1"/>
    <dgm:cxn modelId="{535F8A95-C157-4211-9C5C-6F23DA53D941}" srcId="{EDBDF540-E092-4204-AFAC-E4DD100A6A45}" destId="{A0692480-9A33-4738-9811-4F6CA7001AE6}" srcOrd="1" destOrd="0" parTransId="{9593394E-0E77-42A6-B662-43018AF8CD38}" sibTransId="{7E98C5C2-8ACB-462A-A54B-AC41D6208F24}"/>
    <dgm:cxn modelId="{B3113D7A-56E5-46F8-810B-58ED8F9B9689}" type="presOf" srcId="{A0692480-9A33-4738-9811-4F6CA7001AE6}" destId="{CC91208D-0D79-4DB1-8E74-659307A3AF2A}" srcOrd="0" destOrd="0" presId="urn:microsoft.com/office/officeart/2005/8/layout/orgChart1"/>
    <dgm:cxn modelId="{1FF95A16-703A-474B-A586-FB399F918D22}" type="presOf" srcId="{CCCE2112-F5AA-423E-831F-1E00D94CF898}" destId="{7A8A5A8D-CBBF-46F8-A963-14612C3A70A6}" srcOrd="0" destOrd="0" presId="urn:microsoft.com/office/officeart/2005/8/layout/orgChart1"/>
    <dgm:cxn modelId="{94C4CBFC-30DF-4433-AEC2-3A7954CA803E}" srcId="{EDBDF540-E092-4204-AFAC-E4DD100A6A45}" destId="{CCCE2112-F5AA-423E-831F-1E00D94CF898}" srcOrd="0" destOrd="0" parTransId="{F8E2B078-2CFD-40C7-B070-58CF00EE8903}" sibTransId="{CCE5C412-D8DA-4147-AC41-47B1D64D03E2}"/>
    <dgm:cxn modelId="{5CF4CA46-07D3-4D22-B6BD-8F2D328B4760}" type="presOf" srcId="{45A12FD9-B6EB-4DD5-B84F-9114B280F7D0}" destId="{EF5C4262-3758-460F-B017-BAEBA75658F3}" srcOrd="0" destOrd="0" presId="urn:microsoft.com/office/officeart/2005/8/layout/orgChart1"/>
    <dgm:cxn modelId="{310B6551-D7E5-40C3-A45F-0B3ABE0A438A}" type="presOf" srcId="{CCCE2112-F5AA-423E-831F-1E00D94CF898}" destId="{D7B025AC-9984-4F42-9313-C9D919B2B0B1}" srcOrd="1" destOrd="0" presId="urn:microsoft.com/office/officeart/2005/8/layout/orgChart1"/>
    <dgm:cxn modelId="{729A6F8B-5793-4041-A0A2-5071E9968226}" srcId="{45A12FD9-B6EB-4DD5-B84F-9114B280F7D0}" destId="{EDBDF540-E092-4204-AFAC-E4DD100A6A45}" srcOrd="0" destOrd="0" parTransId="{C878BE58-5428-4D6F-8238-AD7F3300BF47}" sibTransId="{5E66CABC-B923-4820-AFED-EF8A3F26B88F}"/>
    <dgm:cxn modelId="{A3FB57B0-2A83-4382-B058-0DDB98F9FD12}" srcId="{EDBDF540-E092-4204-AFAC-E4DD100A6A45}" destId="{D9D40035-A191-451B-833F-F9CD93F31E14}" srcOrd="2" destOrd="0" parTransId="{A9EDFE52-E55C-49E8-8BFA-8743320A2179}" sibTransId="{EBD39489-EE35-46FE-98ED-327505E7081F}"/>
    <dgm:cxn modelId="{78D52F4C-1EC5-498C-8372-AF5FFA21CA07}" type="presParOf" srcId="{EF5C4262-3758-460F-B017-BAEBA75658F3}" destId="{B063374B-AB49-4E74-8A13-9F7A6A869010}" srcOrd="0" destOrd="0" presId="urn:microsoft.com/office/officeart/2005/8/layout/orgChart1"/>
    <dgm:cxn modelId="{ACC501FA-69E7-4B90-947F-E1E136824825}" type="presParOf" srcId="{B063374B-AB49-4E74-8A13-9F7A6A869010}" destId="{7F9A3260-552D-416A-A01F-20688C248CF2}" srcOrd="0" destOrd="0" presId="urn:microsoft.com/office/officeart/2005/8/layout/orgChart1"/>
    <dgm:cxn modelId="{27B84394-6767-4588-8F05-E02F9246DCBF}" type="presParOf" srcId="{7F9A3260-552D-416A-A01F-20688C248CF2}" destId="{0562FBEB-1564-4030-8A03-F4E59C1EFFDE}" srcOrd="0" destOrd="0" presId="urn:microsoft.com/office/officeart/2005/8/layout/orgChart1"/>
    <dgm:cxn modelId="{33DC8013-E9C4-4DBF-A40D-5E3B1468A1D6}" type="presParOf" srcId="{7F9A3260-552D-416A-A01F-20688C248CF2}" destId="{D878AB6B-39DE-425A-ADCE-9D8CA229C9CE}" srcOrd="1" destOrd="0" presId="urn:microsoft.com/office/officeart/2005/8/layout/orgChart1"/>
    <dgm:cxn modelId="{CDCF7C66-83C0-4BD3-A664-E93F22274FDA}" type="presParOf" srcId="{B063374B-AB49-4E74-8A13-9F7A6A869010}" destId="{8029F470-C922-4DA4-AA7A-BA1B88138224}" srcOrd="1" destOrd="0" presId="urn:microsoft.com/office/officeart/2005/8/layout/orgChart1"/>
    <dgm:cxn modelId="{8FF71A6C-581B-4AD0-933D-C56B68738810}" type="presParOf" srcId="{8029F470-C922-4DA4-AA7A-BA1B88138224}" destId="{E7C0AB47-6434-408B-8E22-0EFBC7D93954}" srcOrd="0" destOrd="0" presId="urn:microsoft.com/office/officeart/2005/8/layout/orgChart1"/>
    <dgm:cxn modelId="{06805343-DF83-4B89-AA70-4CDF2A6C1A67}" type="presParOf" srcId="{8029F470-C922-4DA4-AA7A-BA1B88138224}" destId="{BD909F19-3407-4162-9D58-27F1E1C28AD5}" srcOrd="1" destOrd="0" presId="urn:microsoft.com/office/officeart/2005/8/layout/orgChart1"/>
    <dgm:cxn modelId="{4B237611-5102-4176-9E42-0CBDDE412A43}" type="presParOf" srcId="{BD909F19-3407-4162-9D58-27F1E1C28AD5}" destId="{517CE1CC-1DED-4C54-86A2-23DFCB05C117}" srcOrd="0" destOrd="0" presId="urn:microsoft.com/office/officeart/2005/8/layout/orgChart1"/>
    <dgm:cxn modelId="{91FCAB1F-4DA1-46FC-9775-D548ECC48B52}" type="presParOf" srcId="{517CE1CC-1DED-4C54-86A2-23DFCB05C117}" destId="{7A8A5A8D-CBBF-46F8-A963-14612C3A70A6}" srcOrd="0" destOrd="0" presId="urn:microsoft.com/office/officeart/2005/8/layout/orgChart1"/>
    <dgm:cxn modelId="{E0C7DDEE-514C-4827-9A85-7A4814DF3ADE}" type="presParOf" srcId="{517CE1CC-1DED-4C54-86A2-23DFCB05C117}" destId="{D7B025AC-9984-4F42-9313-C9D919B2B0B1}" srcOrd="1" destOrd="0" presId="urn:microsoft.com/office/officeart/2005/8/layout/orgChart1"/>
    <dgm:cxn modelId="{C9744F99-129E-48FF-B1A6-CD642BAF18A1}" type="presParOf" srcId="{BD909F19-3407-4162-9D58-27F1E1C28AD5}" destId="{1C63A866-DF1E-4A27-9459-8AF5F764935D}" srcOrd="1" destOrd="0" presId="urn:microsoft.com/office/officeart/2005/8/layout/orgChart1"/>
    <dgm:cxn modelId="{0665969C-FC0C-4195-AB3F-0769042A3DB5}" type="presParOf" srcId="{BD909F19-3407-4162-9D58-27F1E1C28AD5}" destId="{7FBD27DE-6BDA-44A9-A4C7-CEB20EA89A4B}" srcOrd="2" destOrd="0" presId="urn:microsoft.com/office/officeart/2005/8/layout/orgChart1"/>
    <dgm:cxn modelId="{E19187DE-66B2-4A64-B318-44A383FEB2DE}" type="presParOf" srcId="{8029F470-C922-4DA4-AA7A-BA1B88138224}" destId="{0FC3C8B6-3EA3-4E56-9A5B-B2D89F867654}" srcOrd="2" destOrd="0" presId="urn:microsoft.com/office/officeart/2005/8/layout/orgChart1"/>
    <dgm:cxn modelId="{5445FB98-131A-44F2-88DE-DAB98FAA8FC4}" type="presParOf" srcId="{8029F470-C922-4DA4-AA7A-BA1B88138224}" destId="{79BDFE83-EE64-48BC-A5B5-BF77B19A6FAF}" srcOrd="3" destOrd="0" presId="urn:microsoft.com/office/officeart/2005/8/layout/orgChart1"/>
    <dgm:cxn modelId="{6B63497C-E31B-45E3-A084-5B404E299B47}" type="presParOf" srcId="{79BDFE83-EE64-48BC-A5B5-BF77B19A6FAF}" destId="{B9073FFB-7256-42B6-B7F8-0490259ABDBF}" srcOrd="0" destOrd="0" presId="urn:microsoft.com/office/officeart/2005/8/layout/orgChart1"/>
    <dgm:cxn modelId="{628EBA8D-79B7-41CA-A545-ED5DA2C8C55D}" type="presParOf" srcId="{B9073FFB-7256-42B6-B7F8-0490259ABDBF}" destId="{CC91208D-0D79-4DB1-8E74-659307A3AF2A}" srcOrd="0" destOrd="0" presId="urn:microsoft.com/office/officeart/2005/8/layout/orgChart1"/>
    <dgm:cxn modelId="{701F7D14-FF93-406A-9344-B29FE1E4B246}" type="presParOf" srcId="{B9073FFB-7256-42B6-B7F8-0490259ABDBF}" destId="{E8E99C5B-A1D3-453C-9F23-7CA1D3331D58}" srcOrd="1" destOrd="0" presId="urn:microsoft.com/office/officeart/2005/8/layout/orgChart1"/>
    <dgm:cxn modelId="{FF697266-7675-4825-A794-6224AB8E29A8}" type="presParOf" srcId="{79BDFE83-EE64-48BC-A5B5-BF77B19A6FAF}" destId="{F9888762-8553-42D6-AC5A-71F1E8E36739}" srcOrd="1" destOrd="0" presId="urn:microsoft.com/office/officeart/2005/8/layout/orgChart1"/>
    <dgm:cxn modelId="{2581E321-B6DE-45AD-BFC2-5845E22C46B5}" type="presParOf" srcId="{79BDFE83-EE64-48BC-A5B5-BF77B19A6FAF}" destId="{4CB54F35-B7D9-442E-B64F-9A4C60CE0AEA}" srcOrd="2" destOrd="0" presId="urn:microsoft.com/office/officeart/2005/8/layout/orgChart1"/>
    <dgm:cxn modelId="{5511F433-B02B-4C93-B98C-07B8088B16FC}" type="presParOf" srcId="{8029F470-C922-4DA4-AA7A-BA1B88138224}" destId="{0E8783B0-37F4-432C-A78F-B899EF3AD363}" srcOrd="4" destOrd="0" presId="urn:microsoft.com/office/officeart/2005/8/layout/orgChart1"/>
    <dgm:cxn modelId="{68F2A105-40A1-495A-8117-1559E068749D}" type="presParOf" srcId="{8029F470-C922-4DA4-AA7A-BA1B88138224}" destId="{465A1676-66AE-4DCF-8CBF-0D633BBFC1BC}" srcOrd="5" destOrd="0" presId="urn:microsoft.com/office/officeart/2005/8/layout/orgChart1"/>
    <dgm:cxn modelId="{F9CE9554-65A7-4916-9030-D8D6C61CF8EF}" type="presParOf" srcId="{465A1676-66AE-4DCF-8CBF-0D633BBFC1BC}" destId="{B0637638-F42D-4EE6-9E7B-3BC99C95045A}" srcOrd="0" destOrd="0" presId="urn:microsoft.com/office/officeart/2005/8/layout/orgChart1"/>
    <dgm:cxn modelId="{E74042C1-1522-4924-8662-3D9CDB093E11}" type="presParOf" srcId="{B0637638-F42D-4EE6-9E7B-3BC99C95045A}" destId="{60EC0547-368C-4A87-BF52-3A7981A91EDF}" srcOrd="0" destOrd="0" presId="urn:microsoft.com/office/officeart/2005/8/layout/orgChart1"/>
    <dgm:cxn modelId="{65E848AA-CE87-4D91-9BF1-8EA7144EDB6F}" type="presParOf" srcId="{B0637638-F42D-4EE6-9E7B-3BC99C95045A}" destId="{289AA7AE-2916-439D-AE03-B153C1D2793F}" srcOrd="1" destOrd="0" presId="urn:microsoft.com/office/officeart/2005/8/layout/orgChart1"/>
    <dgm:cxn modelId="{A8488A10-945B-44A7-960B-9F0B43EC064E}" type="presParOf" srcId="{465A1676-66AE-4DCF-8CBF-0D633BBFC1BC}" destId="{2AE4ACEA-EC09-41F6-92B3-F9620AD9E495}" srcOrd="1" destOrd="0" presId="urn:microsoft.com/office/officeart/2005/8/layout/orgChart1"/>
    <dgm:cxn modelId="{164AF5EB-618F-4BEE-A9F7-C6E0694C3A3F}" type="presParOf" srcId="{465A1676-66AE-4DCF-8CBF-0D633BBFC1BC}" destId="{8DF1969B-AAE2-492F-BEF6-E10D115FF40C}" srcOrd="2" destOrd="0" presId="urn:microsoft.com/office/officeart/2005/8/layout/orgChart1"/>
    <dgm:cxn modelId="{E32E0753-7872-4D4A-9D6B-67E967DE9E2C}" type="presParOf" srcId="{B063374B-AB49-4E74-8A13-9F7A6A869010}" destId="{CC176982-AA16-4CA0-9E41-258FB36025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AEFCE-808A-4395-B25F-244FCF2E88C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19E301-C825-42AA-9C95-FC6B88E8DF23}">
      <dgm:prSet phldrT="[Текст]"/>
      <dgm:spPr>
        <a:xfrm>
          <a:off x="2895514" y="646429"/>
          <a:ext cx="2392533" cy="1196266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0F6FC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0F6FC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Вода</a:t>
          </a:r>
          <a:endParaRPr lang="ru-RU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CB4F88CA-374C-4B31-BDB5-699E3F5261A2}" type="parTrans" cxnId="{1280A34B-08CA-4E29-BAA7-39B79F7B8195}">
      <dgm:prSet/>
      <dgm:spPr/>
      <dgm:t>
        <a:bodyPr/>
        <a:lstStyle/>
        <a:p>
          <a:endParaRPr lang="ru-RU"/>
        </a:p>
      </dgm:t>
    </dgm:pt>
    <dgm:pt modelId="{31EB0E0F-F188-4E60-8490-A957EA4337FF}" type="sibTrans" cxnId="{1280A34B-08CA-4E29-BAA7-39B79F7B8195}">
      <dgm:prSet/>
      <dgm:spPr/>
      <dgm:t>
        <a:bodyPr/>
        <a:lstStyle/>
        <a:p>
          <a:endParaRPr lang="ru-RU"/>
        </a:p>
      </dgm:t>
    </dgm:pt>
    <dgm:pt modelId="{FEC5FD6A-426E-4E19-95BF-C6989A3D352B}">
      <dgm:prSet phldrT="[Текст]"/>
      <dgm:spPr>
        <a:xfrm>
          <a:off x="549" y="2345128"/>
          <a:ext cx="2392533" cy="1196266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0F6FC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0F6FC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Жидкое</a:t>
          </a:r>
        </a:p>
        <a:p>
          <a:r>
            <a:rPr lang="ru-RU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состояние</a:t>
          </a:r>
          <a:endParaRPr lang="ru-RU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603EF301-57A3-4BFA-A6C8-6C6B00A452D3}" type="parTrans" cxnId="{C85F4AF0-A71F-45FF-B2B0-906E5680FF68}">
      <dgm:prSet/>
      <dgm:spPr>
        <a:xfrm>
          <a:off x="1196815" y="1842696"/>
          <a:ext cx="2894965" cy="502431"/>
        </a:xfrm>
        <a:custGeom>
          <a:avLst/>
          <a:gdLst/>
          <a:ahLst/>
          <a:cxnLst/>
          <a:rect l="0" t="0" r="0" b="0"/>
          <a:pathLst>
            <a:path>
              <a:moveTo>
                <a:pt x="2894965" y="0"/>
              </a:moveTo>
              <a:lnTo>
                <a:pt x="2894965" y="251215"/>
              </a:lnTo>
              <a:lnTo>
                <a:pt x="0" y="251215"/>
              </a:lnTo>
              <a:lnTo>
                <a:pt x="0" y="502431"/>
              </a:lnTo>
            </a:path>
          </a:pathLst>
        </a:custGeom>
        <a:noFill/>
        <a:ln w="2540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01157FB-F3C1-400A-AF79-5819F7BE37F0}" type="sibTrans" cxnId="{C85F4AF0-A71F-45FF-B2B0-906E5680FF68}">
      <dgm:prSet/>
      <dgm:spPr/>
      <dgm:t>
        <a:bodyPr/>
        <a:lstStyle/>
        <a:p>
          <a:endParaRPr lang="ru-RU"/>
        </a:p>
      </dgm:t>
    </dgm:pt>
    <dgm:pt modelId="{50857C06-C945-4321-964C-DB3551520FD4}">
      <dgm:prSet phldrT="[Текст]"/>
      <dgm:spPr>
        <a:xfrm>
          <a:off x="2895514" y="2345128"/>
          <a:ext cx="2392533" cy="1196266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0F6FC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0F6FC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Газообразное</a:t>
          </a:r>
        </a:p>
        <a:p>
          <a:r>
            <a:rPr lang="ru-RU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состояние</a:t>
          </a:r>
          <a:endParaRPr lang="ru-RU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3D9C5AF0-D2D7-4576-9E31-48EF260A4E2B}" type="parTrans" cxnId="{6D1DFDB4-2902-4767-8DCD-46F588176B54}">
      <dgm:prSet/>
      <dgm:spPr>
        <a:xfrm>
          <a:off x="4046061" y="1842696"/>
          <a:ext cx="91440" cy="502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2431"/>
              </a:lnTo>
            </a:path>
          </a:pathLst>
        </a:custGeom>
        <a:noFill/>
        <a:ln w="2540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744CAC3-E883-4926-B39E-CAEFA537D249}" type="sibTrans" cxnId="{6D1DFDB4-2902-4767-8DCD-46F588176B54}">
      <dgm:prSet/>
      <dgm:spPr/>
      <dgm:t>
        <a:bodyPr/>
        <a:lstStyle/>
        <a:p>
          <a:endParaRPr lang="ru-RU"/>
        </a:p>
      </dgm:t>
    </dgm:pt>
    <dgm:pt modelId="{9444BCAA-F776-45F5-9304-4C9AE8943293}">
      <dgm:prSet phldrT="[Текст]"/>
      <dgm:spPr>
        <a:xfrm>
          <a:off x="5790479" y="2345128"/>
          <a:ext cx="2392533" cy="1196266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0F6FC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0F6FC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Твёрдое состояние</a:t>
          </a:r>
          <a:endParaRPr lang="ru-RU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3A3FF2F9-AA9E-4F1E-BE98-78CC879A65FC}" type="parTrans" cxnId="{D88AAE40-D27E-4172-A699-BD2E9596CAEF}">
      <dgm:prSet/>
      <dgm:spPr>
        <a:xfrm>
          <a:off x="4091781" y="1842696"/>
          <a:ext cx="2894965" cy="502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15"/>
              </a:lnTo>
              <a:lnTo>
                <a:pt x="2894965" y="251215"/>
              </a:lnTo>
              <a:lnTo>
                <a:pt x="2894965" y="502431"/>
              </a:lnTo>
            </a:path>
          </a:pathLst>
        </a:custGeom>
        <a:noFill/>
        <a:ln w="2540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FE15865-3732-46AF-849F-4BEBE6F2DC80}" type="sibTrans" cxnId="{D88AAE40-D27E-4172-A699-BD2E9596CAEF}">
      <dgm:prSet/>
      <dgm:spPr/>
      <dgm:t>
        <a:bodyPr/>
        <a:lstStyle/>
        <a:p>
          <a:endParaRPr lang="ru-RU"/>
        </a:p>
      </dgm:t>
    </dgm:pt>
    <dgm:pt modelId="{8727877B-E739-4C84-9AE0-099FCC7E0882}" type="pres">
      <dgm:prSet presAssocID="{152AEFCE-808A-4395-B25F-244FCF2E88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703763-DF3B-4B15-854F-EB3960ED7529}" type="pres">
      <dgm:prSet presAssocID="{A119E301-C825-42AA-9C95-FC6B88E8DF23}" presName="hierRoot1" presStyleCnt="0">
        <dgm:presLayoutVars>
          <dgm:hierBranch val="init"/>
        </dgm:presLayoutVars>
      </dgm:prSet>
      <dgm:spPr/>
    </dgm:pt>
    <dgm:pt modelId="{DE9E79B1-5546-488E-BEAC-7F684419D70F}" type="pres">
      <dgm:prSet presAssocID="{A119E301-C825-42AA-9C95-FC6B88E8DF23}" presName="rootComposite1" presStyleCnt="0"/>
      <dgm:spPr/>
    </dgm:pt>
    <dgm:pt modelId="{9BE9399A-D859-41BF-9EFF-7AB632421475}" type="pres">
      <dgm:prSet presAssocID="{A119E301-C825-42AA-9C95-FC6B88E8DF2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1D61AF-6B1C-4BBA-9D4B-78A7B515578F}" type="pres">
      <dgm:prSet presAssocID="{A119E301-C825-42AA-9C95-FC6B88E8DF2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31635B-D28E-4C28-AE90-920439564567}" type="pres">
      <dgm:prSet presAssocID="{A119E301-C825-42AA-9C95-FC6B88E8DF23}" presName="hierChild2" presStyleCnt="0"/>
      <dgm:spPr/>
    </dgm:pt>
    <dgm:pt modelId="{1699E73B-91F1-40BA-9663-1C381ED11E22}" type="pres">
      <dgm:prSet presAssocID="{603EF301-57A3-4BFA-A6C8-6C6B00A452D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4515A55-C57B-4052-8D25-B91EC8610807}" type="pres">
      <dgm:prSet presAssocID="{FEC5FD6A-426E-4E19-95BF-C6989A3D352B}" presName="hierRoot2" presStyleCnt="0">
        <dgm:presLayoutVars>
          <dgm:hierBranch val="init"/>
        </dgm:presLayoutVars>
      </dgm:prSet>
      <dgm:spPr/>
    </dgm:pt>
    <dgm:pt modelId="{68187DAD-5288-4EB4-8097-D81A0ADE1F29}" type="pres">
      <dgm:prSet presAssocID="{FEC5FD6A-426E-4E19-95BF-C6989A3D352B}" presName="rootComposite" presStyleCnt="0"/>
      <dgm:spPr/>
    </dgm:pt>
    <dgm:pt modelId="{E82E1C65-0FE4-4831-ABF0-A7BC9745B170}" type="pres">
      <dgm:prSet presAssocID="{FEC5FD6A-426E-4E19-95BF-C6989A3D352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B4D5A1-63DE-465A-99ED-369E2304FD32}" type="pres">
      <dgm:prSet presAssocID="{FEC5FD6A-426E-4E19-95BF-C6989A3D352B}" presName="rootConnector" presStyleLbl="node2" presStyleIdx="0" presStyleCnt="3"/>
      <dgm:spPr/>
      <dgm:t>
        <a:bodyPr/>
        <a:lstStyle/>
        <a:p>
          <a:endParaRPr lang="ru-RU"/>
        </a:p>
      </dgm:t>
    </dgm:pt>
    <dgm:pt modelId="{DDC85C3F-5BE4-4814-ADFE-079A079D10A2}" type="pres">
      <dgm:prSet presAssocID="{FEC5FD6A-426E-4E19-95BF-C6989A3D352B}" presName="hierChild4" presStyleCnt="0"/>
      <dgm:spPr/>
    </dgm:pt>
    <dgm:pt modelId="{868D60D0-A5DA-4216-A7C4-DAA01FC5CF4E}" type="pres">
      <dgm:prSet presAssocID="{FEC5FD6A-426E-4E19-95BF-C6989A3D352B}" presName="hierChild5" presStyleCnt="0"/>
      <dgm:spPr/>
    </dgm:pt>
    <dgm:pt modelId="{80BD9314-A47A-4FB2-94E6-72A7A20AAAD0}" type="pres">
      <dgm:prSet presAssocID="{3D9C5AF0-D2D7-4576-9E31-48EF260A4E2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6A7AB96-1D39-4CB5-A5AB-40D6C92E207F}" type="pres">
      <dgm:prSet presAssocID="{50857C06-C945-4321-964C-DB3551520FD4}" presName="hierRoot2" presStyleCnt="0">
        <dgm:presLayoutVars>
          <dgm:hierBranch val="init"/>
        </dgm:presLayoutVars>
      </dgm:prSet>
      <dgm:spPr/>
    </dgm:pt>
    <dgm:pt modelId="{39A90CEE-19B2-463B-A05E-4DC67E797FA9}" type="pres">
      <dgm:prSet presAssocID="{50857C06-C945-4321-964C-DB3551520FD4}" presName="rootComposite" presStyleCnt="0"/>
      <dgm:spPr/>
    </dgm:pt>
    <dgm:pt modelId="{5096CEB7-5908-4C90-899D-10A4142467F5}" type="pres">
      <dgm:prSet presAssocID="{50857C06-C945-4321-964C-DB3551520FD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BADA06-05C3-4BD4-B18B-3D9F78C00513}" type="pres">
      <dgm:prSet presAssocID="{50857C06-C945-4321-964C-DB3551520FD4}" presName="rootConnector" presStyleLbl="node2" presStyleIdx="1" presStyleCnt="3"/>
      <dgm:spPr/>
      <dgm:t>
        <a:bodyPr/>
        <a:lstStyle/>
        <a:p>
          <a:endParaRPr lang="ru-RU"/>
        </a:p>
      </dgm:t>
    </dgm:pt>
    <dgm:pt modelId="{91AFD982-5FFD-41E7-9F51-04092212AF0D}" type="pres">
      <dgm:prSet presAssocID="{50857C06-C945-4321-964C-DB3551520FD4}" presName="hierChild4" presStyleCnt="0"/>
      <dgm:spPr/>
    </dgm:pt>
    <dgm:pt modelId="{5AB6911A-4306-4DC3-9FF5-3D0394049E41}" type="pres">
      <dgm:prSet presAssocID="{50857C06-C945-4321-964C-DB3551520FD4}" presName="hierChild5" presStyleCnt="0"/>
      <dgm:spPr/>
    </dgm:pt>
    <dgm:pt modelId="{A8330568-F52E-4BA3-8A92-B695862D4161}" type="pres">
      <dgm:prSet presAssocID="{3A3FF2F9-AA9E-4F1E-BE98-78CC879A65F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27A299A-2AE6-452F-BAEF-41D15D61FE05}" type="pres">
      <dgm:prSet presAssocID="{9444BCAA-F776-45F5-9304-4C9AE8943293}" presName="hierRoot2" presStyleCnt="0">
        <dgm:presLayoutVars>
          <dgm:hierBranch val="init"/>
        </dgm:presLayoutVars>
      </dgm:prSet>
      <dgm:spPr/>
    </dgm:pt>
    <dgm:pt modelId="{83652F8D-0864-4D11-BA07-A6E7A66F60A2}" type="pres">
      <dgm:prSet presAssocID="{9444BCAA-F776-45F5-9304-4C9AE8943293}" presName="rootComposite" presStyleCnt="0"/>
      <dgm:spPr/>
    </dgm:pt>
    <dgm:pt modelId="{A26886C2-E8A1-4349-8330-7F118AB167EA}" type="pres">
      <dgm:prSet presAssocID="{9444BCAA-F776-45F5-9304-4C9AE894329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985F81-B489-4293-B3CA-66C244CDD6C0}" type="pres">
      <dgm:prSet presAssocID="{9444BCAA-F776-45F5-9304-4C9AE8943293}" presName="rootConnector" presStyleLbl="node2" presStyleIdx="2" presStyleCnt="3"/>
      <dgm:spPr/>
      <dgm:t>
        <a:bodyPr/>
        <a:lstStyle/>
        <a:p>
          <a:endParaRPr lang="ru-RU"/>
        </a:p>
      </dgm:t>
    </dgm:pt>
    <dgm:pt modelId="{DB842A40-9376-4688-ADCB-A68124F72542}" type="pres">
      <dgm:prSet presAssocID="{9444BCAA-F776-45F5-9304-4C9AE8943293}" presName="hierChild4" presStyleCnt="0"/>
      <dgm:spPr/>
    </dgm:pt>
    <dgm:pt modelId="{08AAA9A5-3F6A-421B-9A62-F0CCD54DB916}" type="pres">
      <dgm:prSet presAssocID="{9444BCAA-F776-45F5-9304-4C9AE8943293}" presName="hierChild5" presStyleCnt="0"/>
      <dgm:spPr/>
    </dgm:pt>
    <dgm:pt modelId="{AD96CDB0-8C68-484E-98A7-259E5E3BF700}" type="pres">
      <dgm:prSet presAssocID="{A119E301-C825-42AA-9C95-FC6B88E8DF23}" presName="hierChild3" presStyleCnt="0"/>
      <dgm:spPr/>
    </dgm:pt>
  </dgm:ptLst>
  <dgm:cxnLst>
    <dgm:cxn modelId="{6D1DFDB4-2902-4767-8DCD-46F588176B54}" srcId="{A119E301-C825-42AA-9C95-FC6B88E8DF23}" destId="{50857C06-C945-4321-964C-DB3551520FD4}" srcOrd="1" destOrd="0" parTransId="{3D9C5AF0-D2D7-4576-9E31-48EF260A4E2B}" sibTransId="{9744CAC3-E883-4926-B39E-CAEFA537D249}"/>
    <dgm:cxn modelId="{80F71182-0F8E-47C8-87E3-34D08FB77C71}" type="presOf" srcId="{50857C06-C945-4321-964C-DB3551520FD4}" destId="{D4BADA06-05C3-4BD4-B18B-3D9F78C00513}" srcOrd="1" destOrd="0" presId="urn:microsoft.com/office/officeart/2005/8/layout/orgChart1"/>
    <dgm:cxn modelId="{ABF2D821-95DB-438F-84A9-4EDD4D1BCAFC}" type="presOf" srcId="{A119E301-C825-42AA-9C95-FC6B88E8DF23}" destId="{9BE9399A-D859-41BF-9EFF-7AB632421475}" srcOrd="0" destOrd="0" presId="urn:microsoft.com/office/officeart/2005/8/layout/orgChart1"/>
    <dgm:cxn modelId="{5176F108-5EAA-41A8-A75D-B000BE48C432}" type="presOf" srcId="{FEC5FD6A-426E-4E19-95BF-C6989A3D352B}" destId="{E82E1C65-0FE4-4831-ABF0-A7BC9745B170}" srcOrd="0" destOrd="0" presId="urn:microsoft.com/office/officeart/2005/8/layout/orgChart1"/>
    <dgm:cxn modelId="{0556EC2F-322E-4A0C-9F9D-F13F19A5A6B2}" type="presOf" srcId="{152AEFCE-808A-4395-B25F-244FCF2E88C4}" destId="{8727877B-E739-4C84-9AE0-099FCC7E0882}" srcOrd="0" destOrd="0" presId="urn:microsoft.com/office/officeart/2005/8/layout/orgChart1"/>
    <dgm:cxn modelId="{DA196A46-5846-470E-B30F-0B28DADE367C}" type="presOf" srcId="{9444BCAA-F776-45F5-9304-4C9AE8943293}" destId="{78985F81-B489-4293-B3CA-66C244CDD6C0}" srcOrd="1" destOrd="0" presId="urn:microsoft.com/office/officeart/2005/8/layout/orgChart1"/>
    <dgm:cxn modelId="{56946CF4-A387-408F-BF80-7B089E8C225C}" type="presOf" srcId="{603EF301-57A3-4BFA-A6C8-6C6B00A452D3}" destId="{1699E73B-91F1-40BA-9663-1C381ED11E22}" srcOrd="0" destOrd="0" presId="urn:microsoft.com/office/officeart/2005/8/layout/orgChart1"/>
    <dgm:cxn modelId="{333EAFE5-AC0C-4609-8FEA-E97A945EBAFD}" type="presOf" srcId="{3A3FF2F9-AA9E-4F1E-BE98-78CC879A65FC}" destId="{A8330568-F52E-4BA3-8A92-B695862D4161}" srcOrd="0" destOrd="0" presId="urn:microsoft.com/office/officeart/2005/8/layout/orgChart1"/>
    <dgm:cxn modelId="{D88AAE40-D27E-4172-A699-BD2E9596CAEF}" srcId="{A119E301-C825-42AA-9C95-FC6B88E8DF23}" destId="{9444BCAA-F776-45F5-9304-4C9AE8943293}" srcOrd="2" destOrd="0" parTransId="{3A3FF2F9-AA9E-4F1E-BE98-78CC879A65FC}" sibTransId="{5FE15865-3732-46AF-849F-4BEBE6F2DC80}"/>
    <dgm:cxn modelId="{0FB88500-7717-4C32-9652-529DED263C79}" type="presOf" srcId="{50857C06-C945-4321-964C-DB3551520FD4}" destId="{5096CEB7-5908-4C90-899D-10A4142467F5}" srcOrd="0" destOrd="0" presId="urn:microsoft.com/office/officeart/2005/8/layout/orgChart1"/>
    <dgm:cxn modelId="{C85F4AF0-A71F-45FF-B2B0-906E5680FF68}" srcId="{A119E301-C825-42AA-9C95-FC6B88E8DF23}" destId="{FEC5FD6A-426E-4E19-95BF-C6989A3D352B}" srcOrd="0" destOrd="0" parTransId="{603EF301-57A3-4BFA-A6C8-6C6B00A452D3}" sibTransId="{601157FB-F3C1-400A-AF79-5819F7BE37F0}"/>
    <dgm:cxn modelId="{B1FC8087-2588-488C-A052-6799353C8287}" type="presOf" srcId="{9444BCAA-F776-45F5-9304-4C9AE8943293}" destId="{A26886C2-E8A1-4349-8330-7F118AB167EA}" srcOrd="0" destOrd="0" presId="urn:microsoft.com/office/officeart/2005/8/layout/orgChart1"/>
    <dgm:cxn modelId="{00DD508C-DACA-4C13-9BA2-43F273755E93}" type="presOf" srcId="{3D9C5AF0-D2D7-4576-9E31-48EF260A4E2B}" destId="{80BD9314-A47A-4FB2-94E6-72A7A20AAAD0}" srcOrd="0" destOrd="0" presId="urn:microsoft.com/office/officeart/2005/8/layout/orgChart1"/>
    <dgm:cxn modelId="{4F371438-77B0-4FD4-B422-FD30FD981ECA}" type="presOf" srcId="{FEC5FD6A-426E-4E19-95BF-C6989A3D352B}" destId="{DCB4D5A1-63DE-465A-99ED-369E2304FD32}" srcOrd="1" destOrd="0" presId="urn:microsoft.com/office/officeart/2005/8/layout/orgChart1"/>
    <dgm:cxn modelId="{38667617-133E-40DF-B3C3-32D678D6C7D8}" type="presOf" srcId="{A119E301-C825-42AA-9C95-FC6B88E8DF23}" destId="{281D61AF-6B1C-4BBA-9D4B-78A7B515578F}" srcOrd="1" destOrd="0" presId="urn:microsoft.com/office/officeart/2005/8/layout/orgChart1"/>
    <dgm:cxn modelId="{1280A34B-08CA-4E29-BAA7-39B79F7B8195}" srcId="{152AEFCE-808A-4395-B25F-244FCF2E88C4}" destId="{A119E301-C825-42AA-9C95-FC6B88E8DF23}" srcOrd="0" destOrd="0" parTransId="{CB4F88CA-374C-4B31-BDB5-699E3F5261A2}" sibTransId="{31EB0E0F-F188-4E60-8490-A957EA4337FF}"/>
    <dgm:cxn modelId="{46D48EC5-DEFE-4664-A521-4D8AFC62294D}" type="presParOf" srcId="{8727877B-E739-4C84-9AE0-099FCC7E0882}" destId="{49703763-DF3B-4B15-854F-EB3960ED7529}" srcOrd="0" destOrd="0" presId="urn:microsoft.com/office/officeart/2005/8/layout/orgChart1"/>
    <dgm:cxn modelId="{82E45B09-D945-4949-8561-793ADBF3AA2D}" type="presParOf" srcId="{49703763-DF3B-4B15-854F-EB3960ED7529}" destId="{DE9E79B1-5546-488E-BEAC-7F684419D70F}" srcOrd="0" destOrd="0" presId="urn:microsoft.com/office/officeart/2005/8/layout/orgChart1"/>
    <dgm:cxn modelId="{DD565A37-E45F-44DC-BCD2-39F15218A966}" type="presParOf" srcId="{DE9E79B1-5546-488E-BEAC-7F684419D70F}" destId="{9BE9399A-D859-41BF-9EFF-7AB632421475}" srcOrd="0" destOrd="0" presId="urn:microsoft.com/office/officeart/2005/8/layout/orgChart1"/>
    <dgm:cxn modelId="{91891A75-9505-494B-B5BB-AC127B8D35CA}" type="presParOf" srcId="{DE9E79B1-5546-488E-BEAC-7F684419D70F}" destId="{281D61AF-6B1C-4BBA-9D4B-78A7B515578F}" srcOrd="1" destOrd="0" presId="urn:microsoft.com/office/officeart/2005/8/layout/orgChart1"/>
    <dgm:cxn modelId="{BFA011F7-7D47-4BDA-8086-3EDFD94020E1}" type="presParOf" srcId="{49703763-DF3B-4B15-854F-EB3960ED7529}" destId="{CE31635B-D28E-4C28-AE90-920439564567}" srcOrd="1" destOrd="0" presId="urn:microsoft.com/office/officeart/2005/8/layout/orgChart1"/>
    <dgm:cxn modelId="{D8B90E77-118A-4EB7-8EAF-B71E8C3033EC}" type="presParOf" srcId="{CE31635B-D28E-4C28-AE90-920439564567}" destId="{1699E73B-91F1-40BA-9663-1C381ED11E22}" srcOrd="0" destOrd="0" presId="urn:microsoft.com/office/officeart/2005/8/layout/orgChart1"/>
    <dgm:cxn modelId="{71FCF6BA-C2EC-431E-930F-2C80AE52B5F5}" type="presParOf" srcId="{CE31635B-D28E-4C28-AE90-920439564567}" destId="{94515A55-C57B-4052-8D25-B91EC8610807}" srcOrd="1" destOrd="0" presId="urn:microsoft.com/office/officeart/2005/8/layout/orgChart1"/>
    <dgm:cxn modelId="{01D4E6D0-42BC-46E3-B40C-566D71F44FE3}" type="presParOf" srcId="{94515A55-C57B-4052-8D25-B91EC8610807}" destId="{68187DAD-5288-4EB4-8097-D81A0ADE1F29}" srcOrd="0" destOrd="0" presId="urn:microsoft.com/office/officeart/2005/8/layout/orgChart1"/>
    <dgm:cxn modelId="{34ADF950-DFF5-41D1-ADBD-B40F3514E6E4}" type="presParOf" srcId="{68187DAD-5288-4EB4-8097-D81A0ADE1F29}" destId="{E82E1C65-0FE4-4831-ABF0-A7BC9745B170}" srcOrd="0" destOrd="0" presId="urn:microsoft.com/office/officeart/2005/8/layout/orgChart1"/>
    <dgm:cxn modelId="{744793F9-B2D2-4656-A465-0DB86D171ADA}" type="presParOf" srcId="{68187DAD-5288-4EB4-8097-D81A0ADE1F29}" destId="{DCB4D5A1-63DE-465A-99ED-369E2304FD32}" srcOrd="1" destOrd="0" presId="urn:microsoft.com/office/officeart/2005/8/layout/orgChart1"/>
    <dgm:cxn modelId="{3847624A-CDB1-4C84-9DA0-914A2C8011E5}" type="presParOf" srcId="{94515A55-C57B-4052-8D25-B91EC8610807}" destId="{DDC85C3F-5BE4-4814-ADFE-079A079D10A2}" srcOrd="1" destOrd="0" presId="urn:microsoft.com/office/officeart/2005/8/layout/orgChart1"/>
    <dgm:cxn modelId="{8790BD74-0569-4DAD-AE0A-C07B9352BD4E}" type="presParOf" srcId="{94515A55-C57B-4052-8D25-B91EC8610807}" destId="{868D60D0-A5DA-4216-A7C4-DAA01FC5CF4E}" srcOrd="2" destOrd="0" presId="urn:microsoft.com/office/officeart/2005/8/layout/orgChart1"/>
    <dgm:cxn modelId="{A0033D68-56E6-403E-9E3A-09F4CE79C599}" type="presParOf" srcId="{CE31635B-D28E-4C28-AE90-920439564567}" destId="{80BD9314-A47A-4FB2-94E6-72A7A20AAAD0}" srcOrd="2" destOrd="0" presId="urn:microsoft.com/office/officeart/2005/8/layout/orgChart1"/>
    <dgm:cxn modelId="{0FE96219-F799-4536-928F-496B88BFFBAF}" type="presParOf" srcId="{CE31635B-D28E-4C28-AE90-920439564567}" destId="{B6A7AB96-1D39-4CB5-A5AB-40D6C92E207F}" srcOrd="3" destOrd="0" presId="urn:microsoft.com/office/officeart/2005/8/layout/orgChart1"/>
    <dgm:cxn modelId="{59166C67-8588-4250-B92E-E30C63646965}" type="presParOf" srcId="{B6A7AB96-1D39-4CB5-A5AB-40D6C92E207F}" destId="{39A90CEE-19B2-463B-A05E-4DC67E797FA9}" srcOrd="0" destOrd="0" presId="urn:microsoft.com/office/officeart/2005/8/layout/orgChart1"/>
    <dgm:cxn modelId="{70277D8F-9E43-42B1-B049-072102E3755D}" type="presParOf" srcId="{39A90CEE-19B2-463B-A05E-4DC67E797FA9}" destId="{5096CEB7-5908-4C90-899D-10A4142467F5}" srcOrd="0" destOrd="0" presId="urn:microsoft.com/office/officeart/2005/8/layout/orgChart1"/>
    <dgm:cxn modelId="{CE0F0080-5A9F-4D69-8A2A-317E4613FED5}" type="presParOf" srcId="{39A90CEE-19B2-463B-A05E-4DC67E797FA9}" destId="{D4BADA06-05C3-4BD4-B18B-3D9F78C00513}" srcOrd="1" destOrd="0" presId="urn:microsoft.com/office/officeart/2005/8/layout/orgChart1"/>
    <dgm:cxn modelId="{AF2EB9C6-CD43-4394-9A6F-5CE59368448A}" type="presParOf" srcId="{B6A7AB96-1D39-4CB5-A5AB-40D6C92E207F}" destId="{91AFD982-5FFD-41E7-9F51-04092212AF0D}" srcOrd="1" destOrd="0" presId="urn:microsoft.com/office/officeart/2005/8/layout/orgChart1"/>
    <dgm:cxn modelId="{FFACA6E6-A09E-4ABE-B1C6-EEBC0EC7E56C}" type="presParOf" srcId="{B6A7AB96-1D39-4CB5-A5AB-40D6C92E207F}" destId="{5AB6911A-4306-4DC3-9FF5-3D0394049E41}" srcOrd="2" destOrd="0" presId="urn:microsoft.com/office/officeart/2005/8/layout/orgChart1"/>
    <dgm:cxn modelId="{34615C72-0890-4766-80B3-05EB0A733E20}" type="presParOf" srcId="{CE31635B-D28E-4C28-AE90-920439564567}" destId="{A8330568-F52E-4BA3-8A92-B695862D4161}" srcOrd="4" destOrd="0" presId="urn:microsoft.com/office/officeart/2005/8/layout/orgChart1"/>
    <dgm:cxn modelId="{6F678E49-E54E-4FD8-8B97-AA5CF569F8CB}" type="presParOf" srcId="{CE31635B-D28E-4C28-AE90-920439564567}" destId="{D27A299A-2AE6-452F-BAEF-41D15D61FE05}" srcOrd="5" destOrd="0" presId="urn:microsoft.com/office/officeart/2005/8/layout/orgChart1"/>
    <dgm:cxn modelId="{3F5AA966-18B4-4F8D-80C6-2B7C749C6223}" type="presParOf" srcId="{D27A299A-2AE6-452F-BAEF-41D15D61FE05}" destId="{83652F8D-0864-4D11-BA07-A6E7A66F60A2}" srcOrd="0" destOrd="0" presId="urn:microsoft.com/office/officeart/2005/8/layout/orgChart1"/>
    <dgm:cxn modelId="{E4D5C3E8-DFFD-4DCA-AF09-8DBAC41B75CE}" type="presParOf" srcId="{83652F8D-0864-4D11-BA07-A6E7A66F60A2}" destId="{A26886C2-E8A1-4349-8330-7F118AB167EA}" srcOrd="0" destOrd="0" presId="urn:microsoft.com/office/officeart/2005/8/layout/orgChart1"/>
    <dgm:cxn modelId="{FB33D8B6-CB35-4E46-B33E-5EAF2529FE31}" type="presParOf" srcId="{83652F8D-0864-4D11-BA07-A6E7A66F60A2}" destId="{78985F81-B489-4293-B3CA-66C244CDD6C0}" srcOrd="1" destOrd="0" presId="urn:microsoft.com/office/officeart/2005/8/layout/orgChart1"/>
    <dgm:cxn modelId="{BFB6874D-6C83-4BC5-B0E0-71FBEE6F4557}" type="presParOf" srcId="{D27A299A-2AE6-452F-BAEF-41D15D61FE05}" destId="{DB842A40-9376-4688-ADCB-A68124F72542}" srcOrd="1" destOrd="0" presId="urn:microsoft.com/office/officeart/2005/8/layout/orgChart1"/>
    <dgm:cxn modelId="{CB7DCA7E-72C4-4287-9AB1-244F08202DB1}" type="presParOf" srcId="{D27A299A-2AE6-452F-BAEF-41D15D61FE05}" destId="{08AAA9A5-3F6A-421B-9A62-F0CCD54DB916}" srcOrd="2" destOrd="0" presId="urn:microsoft.com/office/officeart/2005/8/layout/orgChart1"/>
    <dgm:cxn modelId="{B6A96D31-2725-4F31-BF1A-E8360DD69F00}" type="presParOf" srcId="{49703763-DF3B-4B15-854F-EB3960ED7529}" destId="{AD96CDB0-8C68-484E-98A7-259E5E3BF7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783B0-37F4-432C-A78F-B899EF3AD363}">
      <dsp:nvSpPr>
        <dsp:cNvPr id="0" name=""/>
        <dsp:cNvSpPr/>
      </dsp:nvSpPr>
      <dsp:spPr>
        <a:xfrm>
          <a:off x="4091940" y="1842750"/>
          <a:ext cx="2895077" cy="502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25"/>
              </a:lnTo>
              <a:lnTo>
                <a:pt x="2895077" y="251225"/>
              </a:lnTo>
              <a:lnTo>
                <a:pt x="2895077" y="50245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3C8B6-3EA3-4E56-9A5B-B2D89F867654}">
      <dsp:nvSpPr>
        <dsp:cNvPr id="0" name=""/>
        <dsp:cNvSpPr/>
      </dsp:nvSpPr>
      <dsp:spPr>
        <a:xfrm>
          <a:off x="4046220" y="1842750"/>
          <a:ext cx="91440" cy="551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621"/>
              </a:lnTo>
              <a:lnTo>
                <a:pt x="67038" y="300621"/>
              </a:lnTo>
              <a:lnTo>
                <a:pt x="67038" y="55184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0AB47-6434-408B-8E22-0EFBC7D93954}">
      <dsp:nvSpPr>
        <dsp:cNvPr id="0" name=""/>
        <dsp:cNvSpPr/>
      </dsp:nvSpPr>
      <dsp:spPr>
        <a:xfrm>
          <a:off x="1196862" y="1842750"/>
          <a:ext cx="2895077" cy="502451"/>
        </a:xfrm>
        <a:custGeom>
          <a:avLst/>
          <a:gdLst/>
          <a:ahLst/>
          <a:cxnLst/>
          <a:rect l="0" t="0" r="0" b="0"/>
          <a:pathLst>
            <a:path>
              <a:moveTo>
                <a:pt x="2895077" y="0"/>
              </a:moveTo>
              <a:lnTo>
                <a:pt x="2895077" y="251225"/>
              </a:lnTo>
              <a:lnTo>
                <a:pt x="0" y="251225"/>
              </a:lnTo>
              <a:lnTo>
                <a:pt x="0" y="50245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2FBEB-1564-4030-8A03-F4E59C1EFFDE}">
      <dsp:nvSpPr>
        <dsp:cNvPr id="0" name=""/>
        <dsp:cNvSpPr/>
      </dsp:nvSpPr>
      <dsp:spPr>
        <a:xfrm>
          <a:off x="2895626" y="646437"/>
          <a:ext cx="2392626" cy="1196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Вода в природе</a:t>
          </a:r>
          <a:endParaRPr lang="ru-RU" sz="4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5626" y="646437"/>
        <a:ext cx="2392626" cy="1196313"/>
      </dsp:txXfrm>
    </dsp:sp>
    <dsp:sp modelId="{7A8A5A8D-CBBF-46F8-A963-14612C3A70A6}">
      <dsp:nvSpPr>
        <dsp:cNvPr id="0" name=""/>
        <dsp:cNvSpPr/>
      </dsp:nvSpPr>
      <dsp:spPr>
        <a:xfrm>
          <a:off x="549" y="2345201"/>
          <a:ext cx="2392626" cy="1196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Мировой океан	</a:t>
          </a:r>
          <a:endParaRPr lang="ru-RU" sz="4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9" y="2345201"/>
        <a:ext cx="2392626" cy="1196313"/>
      </dsp:txXfrm>
    </dsp:sp>
    <dsp:sp modelId="{CC91208D-0D79-4DB1-8E74-659307A3AF2A}">
      <dsp:nvSpPr>
        <dsp:cNvPr id="0" name=""/>
        <dsp:cNvSpPr/>
      </dsp:nvSpPr>
      <dsp:spPr>
        <a:xfrm>
          <a:off x="2916945" y="2394597"/>
          <a:ext cx="2392626" cy="1196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Воды суши</a:t>
          </a:r>
          <a:endParaRPr lang="ru-RU" sz="4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16945" y="2394597"/>
        <a:ext cx="2392626" cy="1196313"/>
      </dsp:txXfrm>
    </dsp:sp>
    <dsp:sp modelId="{60EC0547-368C-4A87-BF52-3A7981A91EDF}">
      <dsp:nvSpPr>
        <dsp:cNvPr id="0" name=""/>
        <dsp:cNvSpPr/>
      </dsp:nvSpPr>
      <dsp:spPr>
        <a:xfrm>
          <a:off x="5790704" y="2345201"/>
          <a:ext cx="2392626" cy="1196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Вода в атмосфере</a:t>
          </a:r>
          <a:endParaRPr lang="ru-RU" sz="4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90704" y="2345201"/>
        <a:ext cx="2392626" cy="1196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30568-F52E-4BA3-8A92-B695862D4161}">
      <dsp:nvSpPr>
        <dsp:cNvPr id="0" name=""/>
        <dsp:cNvSpPr/>
      </dsp:nvSpPr>
      <dsp:spPr>
        <a:xfrm>
          <a:off x="4091781" y="1842696"/>
          <a:ext cx="2894965" cy="502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15"/>
              </a:lnTo>
              <a:lnTo>
                <a:pt x="2894965" y="251215"/>
              </a:lnTo>
              <a:lnTo>
                <a:pt x="2894965" y="502431"/>
              </a:lnTo>
            </a:path>
          </a:pathLst>
        </a:custGeom>
        <a:noFill/>
        <a:ln w="2540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D9314-A47A-4FB2-94E6-72A7A20AAAD0}">
      <dsp:nvSpPr>
        <dsp:cNvPr id="0" name=""/>
        <dsp:cNvSpPr/>
      </dsp:nvSpPr>
      <dsp:spPr>
        <a:xfrm>
          <a:off x="4046061" y="1842696"/>
          <a:ext cx="91440" cy="502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2431"/>
              </a:lnTo>
            </a:path>
          </a:pathLst>
        </a:custGeom>
        <a:noFill/>
        <a:ln w="2540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9E73B-91F1-40BA-9663-1C381ED11E22}">
      <dsp:nvSpPr>
        <dsp:cNvPr id="0" name=""/>
        <dsp:cNvSpPr/>
      </dsp:nvSpPr>
      <dsp:spPr>
        <a:xfrm>
          <a:off x="1196815" y="1842696"/>
          <a:ext cx="2894965" cy="502431"/>
        </a:xfrm>
        <a:custGeom>
          <a:avLst/>
          <a:gdLst/>
          <a:ahLst/>
          <a:cxnLst/>
          <a:rect l="0" t="0" r="0" b="0"/>
          <a:pathLst>
            <a:path>
              <a:moveTo>
                <a:pt x="2894965" y="0"/>
              </a:moveTo>
              <a:lnTo>
                <a:pt x="2894965" y="251215"/>
              </a:lnTo>
              <a:lnTo>
                <a:pt x="0" y="251215"/>
              </a:lnTo>
              <a:lnTo>
                <a:pt x="0" y="502431"/>
              </a:lnTo>
            </a:path>
          </a:pathLst>
        </a:custGeom>
        <a:noFill/>
        <a:ln w="25400" cap="flat" cmpd="sng" algn="ctr">
          <a:solidFill>
            <a:srgbClr val="0F6FC6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399A-D859-41BF-9EFF-7AB632421475}">
      <dsp:nvSpPr>
        <dsp:cNvPr id="0" name=""/>
        <dsp:cNvSpPr/>
      </dsp:nvSpPr>
      <dsp:spPr>
        <a:xfrm>
          <a:off x="2895514" y="646429"/>
          <a:ext cx="2392533" cy="1196266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0F6FC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0F6FC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Вода</a:t>
          </a:r>
          <a:endParaRPr lang="ru-RU" sz="30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2895514" y="646429"/>
        <a:ext cx="2392533" cy="1196266"/>
      </dsp:txXfrm>
    </dsp:sp>
    <dsp:sp modelId="{E82E1C65-0FE4-4831-ABF0-A7BC9745B170}">
      <dsp:nvSpPr>
        <dsp:cNvPr id="0" name=""/>
        <dsp:cNvSpPr/>
      </dsp:nvSpPr>
      <dsp:spPr>
        <a:xfrm>
          <a:off x="549" y="2345128"/>
          <a:ext cx="2392533" cy="1196266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0F6FC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0F6FC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Жидкое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состояние</a:t>
          </a:r>
          <a:endParaRPr lang="ru-RU" sz="30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549" y="2345128"/>
        <a:ext cx="2392533" cy="1196266"/>
      </dsp:txXfrm>
    </dsp:sp>
    <dsp:sp modelId="{5096CEB7-5908-4C90-899D-10A4142467F5}">
      <dsp:nvSpPr>
        <dsp:cNvPr id="0" name=""/>
        <dsp:cNvSpPr/>
      </dsp:nvSpPr>
      <dsp:spPr>
        <a:xfrm>
          <a:off x="2895514" y="2345128"/>
          <a:ext cx="2392533" cy="1196266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0F6FC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0F6FC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Газообразное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состояние</a:t>
          </a:r>
          <a:endParaRPr lang="ru-RU" sz="30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2895514" y="2345128"/>
        <a:ext cx="2392533" cy="1196266"/>
      </dsp:txXfrm>
    </dsp:sp>
    <dsp:sp modelId="{A26886C2-E8A1-4349-8330-7F118AB167EA}">
      <dsp:nvSpPr>
        <dsp:cNvPr id="0" name=""/>
        <dsp:cNvSpPr/>
      </dsp:nvSpPr>
      <dsp:spPr>
        <a:xfrm>
          <a:off x="5790479" y="2345128"/>
          <a:ext cx="2392533" cy="1196266"/>
        </a:xfrm>
        <a:prstGeom prst="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tint val="70000"/>
                <a:satMod val="130000"/>
              </a:srgbClr>
            </a:gs>
            <a:gs pos="43000">
              <a:srgbClr val="0F6FC6">
                <a:hueOff val="0"/>
                <a:satOff val="0"/>
                <a:lumOff val="0"/>
                <a:alphaOff val="0"/>
                <a:tint val="44000"/>
                <a:satMod val="165000"/>
              </a:srgbClr>
            </a:gs>
            <a:gs pos="93000">
              <a:srgbClr val="0F6FC6">
                <a:hueOff val="0"/>
                <a:satOff val="0"/>
                <a:lumOff val="0"/>
                <a:alphaOff val="0"/>
                <a:tint val="15000"/>
                <a:satMod val="165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tint val="5000"/>
                <a:satMod val="2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Твёрдое состояние</a:t>
          </a:r>
          <a:endParaRPr lang="ru-RU" sz="30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5790479" y="2345128"/>
        <a:ext cx="2392533" cy="119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Тема:Что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такое гидросфера?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Свойства воды.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Три состояния воды.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учитель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географии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МБОУ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Барвихинская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Богачёва С.В.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8832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72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43972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вод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807" y="4447992"/>
            <a:ext cx="2416088" cy="2228841"/>
          </a:xfrm>
          <a:prstGeom prst="rect">
            <a:avLst/>
          </a:prstGeom>
        </p:spPr>
      </p:pic>
      <p:pic>
        <p:nvPicPr>
          <p:cNvPr id="6" name="Рисунок 5" descr="пар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856" y="4447992"/>
            <a:ext cx="2667002" cy="1776223"/>
          </a:xfrm>
          <a:prstGeom prst="rect">
            <a:avLst/>
          </a:prstGeom>
        </p:spPr>
      </p:pic>
      <p:pic>
        <p:nvPicPr>
          <p:cNvPr id="7" name="Рисунок 6" descr="лёд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2038" y="4447992"/>
            <a:ext cx="2406425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2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4401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420888"/>
            <a:ext cx="8183880" cy="388843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Вода </a:t>
            </a:r>
            <a:r>
              <a:rPr lang="ru-RU" sz="2600" b="1" dirty="0">
                <a:latin typeface="Times New Roman" pitchFamily="18" charset="0"/>
                <a:ea typeface="Times New Roman"/>
                <a:cs typeface="Times New Roman" pitchFamily="18" charset="0"/>
              </a:rPr>
              <a:t>прозрачная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два стаканчика: один с водой, другой с </a:t>
            </a: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молоком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положить палочки или ложечки</a:t>
            </a: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2600" i="1" dirty="0">
                <a:latin typeface="Times New Roman" pitchFamily="18" charset="0"/>
                <a:ea typeface="Times New Roman"/>
                <a:cs typeface="Times New Roman" pitchFamily="18" charset="0"/>
              </a:rPr>
              <a:t>В каком из стаканчиков они видны, а в каком нет? Почему? </a:t>
            </a:r>
            <a:endParaRPr lang="ru-RU" sz="26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Вывод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: вода прозрачная, а молоко нет. 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Подумайте,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что было бы, если бы речная вода была непрозрачной? Например, в сказках говорится о молочных реках с кисельными берегами. Могли бы рыбы, и другие животные жить в таких молочных реках?</a:t>
            </a:r>
            <a:endParaRPr lang="ru-RU" sz="2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Samsung\Desktop\гидросфера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6712"/>
            <a:ext cx="117600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3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2241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916832"/>
            <a:ext cx="8183880" cy="439248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воды нет вкуса.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Попробуйте 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через соломинку воду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Есть ли у неё вкус?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сравнения попробовать молоко или сок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Объяснить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, что когда человек очень хочет пить, то с удовольствием пьёт воду, и, чтобы выразить своё удовольствие, говорит: «Какая вкусная вода», хотя на самом деле её вкуса не чувствует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 descr="C:\Users\Samsung\Desktop\гидросфера\94000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2923613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5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83880" cy="11521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916832"/>
            <a:ext cx="8183880" cy="39604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/>
                <a:ea typeface="Times New Roman"/>
              </a:rPr>
              <a:t>Уводы </a:t>
            </a:r>
            <a:r>
              <a:rPr lang="ru-RU" sz="2000" b="1" dirty="0">
                <a:latin typeface="Times New Roman"/>
                <a:ea typeface="Times New Roman"/>
              </a:rPr>
              <a:t>нет запаха</a:t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Понюхайте  </a:t>
            </a:r>
            <a:r>
              <a:rPr lang="ru-RU" sz="2000" dirty="0">
                <a:latin typeface="Times New Roman"/>
                <a:ea typeface="Times New Roman"/>
              </a:rPr>
              <a:t>воду .</a:t>
            </a:r>
            <a:r>
              <a:rPr lang="ru-RU" sz="2000" dirty="0" smtClean="0">
                <a:latin typeface="Times New Roman"/>
                <a:ea typeface="Times New Roman"/>
              </a:rPr>
              <a:t> Чем </a:t>
            </a:r>
            <a:r>
              <a:rPr lang="ru-RU" sz="2000" dirty="0">
                <a:latin typeface="Times New Roman"/>
                <a:ea typeface="Times New Roman"/>
              </a:rPr>
              <a:t>она пахнет или совсем не пахнет. </a:t>
            </a:r>
            <a:r>
              <a:rPr lang="ru-RU" sz="2000" dirty="0" smtClean="0">
                <a:latin typeface="Times New Roman"/>
                <a:ea typeface="Times New Roman"/>
              </a:rPr>
              <a:t>Запаха </a:t>
            </a:r>
            <a:r>
              <a:rPr lang="ru-RU" sz="2000" dirty="0">
                <a:latin typeface="Times New Roman"/>
                <a:ea typeface="Times New Roman"/>
              </a:rPr>
              <a:t>нет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 </a:t>
            </a:r>
          </a:p>
          <a:p>
            <a:r>
              <a:rPr lang="ru-RU" sz="2000" dirty="0">
                <a:latin typeface="Times New Roman"/>
                <a:ea typeface="Times New Roman"/>
              </a:rPr>
              <a:t>Д</a:t>
            </a:r>
            <a:r>
              <a:rPr lang="ru-RU" sz="2000" dirty="0" smtClean="0">
                <a:latin typeface="Times New Roman"/>
                <a:ea typeface="Times New Roman"/>
              </a:rPr>
              <a:t>ля </a:t>
            </a:r>
            <a:r>
              <a:rPr lang="ru-RU" sz="2000" dirty="0">
                <a:latin typeface="Times New Roman"/>
                <a:ea typeface="Times New Roman"/>
              </a:rPr>
              <a:t>сравнения </a:t>
            </a:r>
            <a:r>
              <a:rPr lang="ru-RU" sz="2000" dirty="0" smtClean="0">
                <a:latin typeface="Times New Roman"/>
                <a:ea typeface="Times New Roman"/>
              </a:rPr>
              <a:t> понюхайте  </a:t>
            </a:r>
            <a:r>
              <a:rPr lang="ru-RU" sz="2000" dirty="0">
                <a:latin typeface="Times New Roman"/>
                <a:ea typeface="Times New Roman"/>
              </a:rPr>
              <a:t>воду в которую добавили ароматические вещества (духи, соль для ванн</a:t>
            </a:r>
            <a:r>
              <a:rPr lang="ru-RU" sz="2000" dirty="0" smtClean="0">
                <a:latin typeface="Times New Roman"/>
                <a:ea typeface="Times New Roman"/>
              </a:rPr>
              <a:t>).</a:t>
            </a:r>
          </a:p>
          <a:p>
            <a:pPr marL="0" indent="0">
              <a:buNone/>
            </a:pP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>
                <a:latin typeface="Times New Roman"/>
                <a:ea typeface="Times New Roman"/>
              </a:rPr>
              <a:t>В</a:t>
            </a:r>
            <a:r>
              <a:rPr lang="ru-RU" sz="2000" dirty="0" smtClean="0">
                <a:latin typeface="Times New Roman"/>
                <a:ea typeface="Times New Roman"/>
              </a:rPr>
              <a:t>ода </a:t>
            </a:r>
            <a:r>
              <a:rPr lang="ru-RU" sz="2000" dirty="0">
                <a:latin typeface="Times New Roman"/>
                <a:ea typeface="Times New Roman"/>
              </a:rPr>
              <a:t>из водопроводного крана может иметь запах, так как её очищают специальными веществами, чтобы она была безопасной для нашего </a:t>
            </a:r>
            <a:r>
              <a:rPr lang="ru-RU" sz="2000" dirty="0" smtClean="0">
                <a:latin typeface="Times New Roman"/>
                <a:ea typeface="Times New Roman"/>
              </a:rPr>
              <a:t>здоровья.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762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640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496855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Лёд – твёрдая вода.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Взять кубики льда. Поместить их в отдельные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стаканчики.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Следите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за состоянием кубиков льда в тёплом помещении. 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Обратите 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внимание на то, как постепенно уменьшается кубик льда. Что с ним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происходит?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Взять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один большой кубик льда и несколько маленьких. Понаблюдать, какой из них растает быстрее: большой или маленький.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Обратите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внимание на то, что отличающиеся по величине куски льда растают в разные промежутки времени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Таким же образом проследить за таянием снега.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Вывод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: лёд, снег – это тоже вода.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Samsung\Desktop\гидросфера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8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5121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Samsung\Desktop\гидросфера\post-15848-117412566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76" y="3735024"/>
            <a:ext cx="384252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132856"/>
            <a:ext cx="8183880" cy="43924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Пар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– это тоже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вода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Взять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термос с кипятком. Открыть его, чтобы дети увидели пар. Поместить над паром стекло или зеркальце. На нём выступят капельки воды, показать их детям.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24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5121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844824"/>
            <a:ext cx="8183880" cy="468052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Вода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жидкая, может течь.</a:t>
            </a:r>
            <a:b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Взять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два стаканчика – один с водой, другой – пустой. А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ккуратно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перелить воду из одного в другой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Льётся вода? Почему?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Если бы вода не была жидкой, она не смогла бы течь в реках и ручейках, не текла бы из крана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Поскольку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вода жидкая, может течь,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её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называют жидкостью.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Samsung\Desktop\гидросфера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48" y="69269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2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5121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132856"/>
            <a:ext cx="8183880" cy="43924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воде некоторые вещества растворяются, а некоторые – не растворяются</a:t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два стаканчика с водой. В один из них положить обычный песок и попробовать размешать его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ложкой.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получается? Растворился песок или нет?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Взять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другой стаканчик и насыпать в него ложечку сахарного песка, размешать его. Что теперь произошло?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каком из стаканчиков песок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растворился?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Размешать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акварельную краску в стаканчике с водой.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Почему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вода стала цветной? 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72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5121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132856"/>
            <a:ext cx="8183880" cy="43924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/>
                <a:ea typeface="Times New Roman"/>
              </a:rPr>
              <a:t>Лёд </a:t>
            </a:r>
            <a:r>
              <a:rPr lang="ru-RU" sz="2000" b="1" dirty="0">
                <a:latin typeface="Times New Roman"/>
                <a:ea typeface="Times New Roman"/>
              </a:rPr>
              <a:t>легче </a:t>
            </a:r>
            <a:r>
              <a:rPr lang="ru-RU" sz="2000" b="1" dirty="0" smtClean="0">
                <a:latin typeface="Times New Roman"/>
                <a:ea typeface="Times New Roman"/>
              </a:rPr>
              <a:t>воды</a:t>
            </a:r>
          </a:p>
          <a:p>
            <a:endParaRPr lang="ru-RU" sz="2000" b="1" dirty="0">
              <a:latin typeface="Times New Roman"/>
              <a:ea typeface="Times New Roman"/>
            </a:endParaRPr>
          </a:p>
          <a:p>
            <a:endParaRPr lang="ru-RU" sz="2000" b="1" dirty="0" smtClean="0">
              <a:latin typeface="Times New Roman"/>
              <a:ea typeface="Times New Roman"/>
            </a:endParaRPr>
          </a:p>
          <a:p>
            <a:endParaRPr lang="ru-RU" sz="2000" b="1" dirty="0" smtClean="0">
              <a:latin typeface="Times New Roman"/>
              <a:ea typeface="Times New Roman"/>
            </a:endParaRPr>
          </a:p>
          <a:p>
            <a:endParaRPr lang="ru-RU" sz="2000" b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/>
              <a:ea typeface="Times New Roman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Что </a:t>
            </a:r>
            <a:r>
              <a:rPr lang="ru-RU" sz="2000" dirty="0">
                <a:latin typeface="Times New Roman"/>
                <a:ea typeface="Times New Roman"/>
              </a:rPr>
              <a:t>будет с кубиком льда, если его поместить в стаканчик с водой? 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Он </a:t>
            </a:r>
            <a:r>
              <a:rPr lang="ru-RU" sz="2000" dirty="0">
                <a:latin typeface="Times New Roman"/>
                <a:ea typeface="Times New Roman"/>
              </a:rPr>
              <a:t>утонет, будет </a:t>
            </a:r>
            <a:r>
              <a:rPr lang="ru-RU" sz="2000" dirty="0" smtClean="0">
                <a:latin typeface="Times New Roman"/>
                <a:ea typeface="Times New Roman"/>
              </a:rPr>
              <a:t>плавать или сразу </a:t>
            </a:r>
            <a:r>
              <a:rPr lang="ru-RU" sz="2000" dirty="0">
                <a:latin typeface="Times New Roman"/>
                <a:ea typeface="Times New Roman"/>
              </a:rPr>
              <a:t>растворится? 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>
                <a:latin typeface="Times New Roman"/>
                <a:ea typeface="Times New Roman"/>
              </a:rPr>
              <a:t>П</a:t>
            </a:r>
            <a:r>
              <a:rPr lang="ru-RU" sz="2000" dirty="0" smtClean="0">
                <a:latin typeface="Times New Roman"/>
                <a:ea typeface="Times New Roman"/>
              </a:rPr>
              <a:t>ровести </a:t>
            </a:r>
            <a:r>
              <a:rPr lang="ru-RU" sz="2000" dirty="0">
                <a:latin typeface="Times New Roman"/>
                <a:ea typeface="Times New Roman"/>
              </a:rPr>
              <a:t>опыт: опустить кубик льда в стаканчик с водой. Лёд плавает в воде. Он легче воды, поэтому и не тонет.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 Оставить </a:t>
            </a:r>
            <a:r>
              <a:rPr lang="ru-RU" sz="2000" dirty="0">
                <a:latin typeface="Times New Roman"/>
                <a:ea typeface="Times New Roman"/>
              </a:rPr>
              <a:t>лёд в стаканчиках и посмотреть, что с ним произойдёт.</a:t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pic>
        <p:nvPicPr>
          <p:cNvPr id="9218" name="Picture 2" descr="C:\Users\Samsung\Desktop\гидросфер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3075631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2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5121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132856"/>
            <a:ext cx="8183880" cy="43924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Вода </a:t>
            </a:r>
            <a:r>
              <a:rPr lang="ru-RU" sz="2900" b="1" dirty="0">
                <a:latin typeface="Times New Roman" pitchFamily="18" charset="0"/>
                <a:ea typeface="Times New Roman"/>
                <a:cs typeface="Times New Roman" pitchFamily="18" charset="0"/>
              </a:rPr>
              <a:t>бывает теплой, холодной, горячей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Взять  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стаканчики с водой разной температуры. С</a:t>
            </a: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помощью термометра </a:t>
            </a: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определить, 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в каком стаканчике вода  холодная, а в каком горячая. </a:t>
            </a:r>
            <a:endParaRPr lang="ru-RU" sz="29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получить тёплую воду? </a:t>
            </a:r>
            <a:endParaRPr lang="ru-RU" sz="29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Подчеркнуть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, что в реках, озёрах, морях тоже бывает вода с разной температурой: и тёплая, и холодная. Некоторые рыбы, звери, растения, </a:t>
            </a: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могут жить только в тёплой воде, другие – только в холодной. </a:t>
            </a:r>
            <a:endParaRPr lang="ru-RU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водоёмах 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вода бывает разной температуры, а значит, в них живут разные растения и животные.</a:t>
            </a:r>
            <a:endParaRPr lang="ru-RU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72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230425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3212976"/>
            <a:ext cx="8183880" cy="3168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знания о воде , её свойствах,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 переходе воды из одного  состояния в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другое , закрепить знания о  веществах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36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151216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№10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132856"/>
            <a:ext cx="8183880" cy="43924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Вода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не имеет формы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Предложить р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ассмотреть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кубик льда (вспомнить, что лёд – это твёрдая вода). 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Какой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формы этот кусочек льда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Изменит ли он свою форму, если опустить его в стакан, в миску, положить на стол или на ладошку? 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жидкая вода?</a:t>
            </a:r>
            <a:b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алить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воду в кувшин, тарелку, стакан (любые сосуды), на поверхность стола. Что происходит? 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Вывод</a:t>
            </a:r>
            <a:r>
              <a:rPr lang="ru-RU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:Вода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принимает форму того предмета, в котором находится, а на ровном месте расползается лужицей. Значит, жидкая вода не имеет формы.</a:t>
            </a:r>
            <a:b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Samsung\Desktop\гидросфера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2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Samsung\Desktop\гидросфера\PBF4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2937519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-передача тепла от более нагретого тела к менее нагретому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Туман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взвешенные в воздухе мельчайшие капли воды,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образовавшиеся в результате конденсации водяного пара   при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охлаждении  тёплого влажного воздуха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Конденсация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-превращение водяного пара в воду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-прозрачный невидимый газ.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9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91803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Свойства 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3469" y="2394704"/>
            <a:ext cx="8182781" cy="1394336"/>
            <a:chOff x="503469" y="3501810"/>
            <a:chExt cx="8182781" cy="1698764"/>
          </a:xfrm>
        </p:grpSpPr>
        <p:sp>
          <p:nvSpPr>
            <p:cNvPr id="9" name="Полилиния 8"/>
            <p:cNvSpPr/>
            <p:nvPr/>
          </p:nvSpPr>
          <p:spPr>
            <a:xfrm>
              <a:off x="4594860" y="3501810"/>
              <a:ext cx="2895077" cy="5024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1225"/>
                  </a:lnTo>
                  <a:lnTo>
                    <a:pt x="2895077" y="251225"/>
                  </a:lnTo>
                  <a:lnTo>
                    <a:pt x="2895077" y="50245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4549140" y="3501810"/>
              <a:ext cx="91440" cy="5024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0245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699782" y="3501810"/>
              <a:ext cx="2895077" cy="5024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95077" y="0"/>
                  </a:moveTo>
                  <a:lnTo>
                    <a:pt x="2895077" y="251225"/>
                  </a:lnTo>
                  <a:lnTo>
                    <a:pt x="0" y="251225"/>
                  </a:lnTo>
                  <a:lnTo>
                    <a:pt x="0" y="50245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503469" y="4004261"/>
              <a:ext cx="2392626" cy="1196313"/>
            </a:xfrm>
            <a:custGeom>
              <a:avLst/>
              <a:gdLst>
                <a:gd name="connsiteX0" fmla="*/ 0 w 2392626"/>
                <a:gd name="connsiteY0" fmla="*/ 0 h 1196313"/>
                <a:gd name="connsiteX1" fmla="*/ 2392626 w 2392626"/>
                <a:gd name="connsiteY1" fmla="*/ 0 h 1196313"/>
                <a:gd name="connsiteX2" fmla="*/ 2392626 w 2392626"/>
                <a:gd name="connsiteY2" fmla="*/ 1196313 h 1196313"/>
                <a:gd name="connsiteX3" fmla="*/ 0 w 2392626"/>
                <a:gd name="connsiteY3" fmla="*/ 1196313 h 1196313"/>
                <a:gd name="connsiteX4" fmla="*/ 0 w 2392626"/>
                <a:gd name="connsiteY4" fmla="*/ 0 h 11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626" h="1196313">
                  <a:moveTo>
                    <a:pt x="0" y="0"/>
                  </a:moveTo>
                  <a:lnTo>
                    <a:pt x="2392626" y="0"/>
                  </a:lnTo>
                  <a:lnTo>
                    <a:pt x="2392626" y="1196313"/>
                  </a:lnTo>
                  <a:lnTo>
                    <a:pt x="0" y="11963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27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розрачная</a:t>
              </a:r>
              <a:endParaRPr lang="ru-RU" sz="27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398546" y="4004261"/>
              <a:ext cx="2392626" cy="1196313"/>
            </a:xfrm>
            <a:custGeom>
              <a:avLst/>
              <a:gdLst>
                <a:gd name="connsiteX0" fmla="*/ 0 w 2392626"/>
                <a:gd name="connsiteY0" fmla="*/ 0 h 1196313"/>
                <a:gd name="connsiteX1" fmla="*/ 2392626 w 2392626"/>
                <a:gd name="connsiteY1" fmla="*/ 0 h 1196313"/>
                <a:gd name="connsiteX2" fmla="*/ 2392626 w 2392626"/>
                <a:gd name="connsiteY2" fmla="*/ 1196313 h 1196313"/>
                <a:gd name="connsiteX3" fmla="*/ 0 w 2392626"/>
                <a:gd name="connsiteY3" fmla="*/ 1196313 h 1196313"/>
                <a:gd name="connsiteX4" fmla="*/ 0 w 2392626"/>
                <a:gd name="connsiteY4" fmla="*/ 0 h 11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626" h="1196313">
                  <a:moveTo>
                    <a:pt x="0" y="0"/>
                  </a:moveTo>
                  <a:lnTo>
                    <a:pt x="2392626" y="0"/>
                  </a:lnTo>
                  <a:lnTo>
                    <a:pt x="2392626" y="1196313"/>
                  </a:lnTo>
                  <a:lnTo>
                    <a:pt x="0" y="11963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Имеет три состояния</a:t>
              </a:r>
              <a:endParaRPr lang="ru-RU" sz="27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293624" y="4004261"/>
              <a:ext cx="2392626" cy="1196313"/>
            </a:xfrm>
            <a:custGeom>
              <a:avLst/>
              <a:gdLst>
                <a:gd name="connsiteX0" fmla="*/ 0 w 2392626"/>
                <a:gd name="connsiteY0" fmla="*/ 0 h 1196313"/>
                <a:gd name="connsiteX1" fmla="*/ 2392626 w 2392626"/>
                <a:gd name="connsiteY1" fmla="*/ 0 h 1196313"/>
                <a:gd name="connsiteX2" fmla="*/ 2392626 w 2392626"/>
                <a:gd name="connsiteY2" fmla="*/ 1196313 h 1196313"/>
                <a:gd name="connsiteX3" fmla="*/ 0 w 2392626"/>
                <a:gd name="connsiteY3" fmla="*/ 1196313 h 1196313"/>
                <a:gd name="connsiteX4" fmla="*/ 0 w 2392626"/>
                <a:gd name="connsiteY4" fmla="*/ 0 h 119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626" h="1196313">
                  <a:moveTo>
                    <a:pt x="0" y="0"/>
                  </a:moveTo>
                  <a:lnTo>
                    <a:pt x="2392626" y="0"/>
                  </a:lnTo>
                  <a:lnTo>
                    <a:pt x="2392626" y="1196313"/>
                  </a:lnTo>
                  <a:lnTo>
                    <a:pt x="0" y="11963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 нагревании расширяется</a:t>
              </a:r>
              <a:endParaRPr lang="ru-RU" sz="27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олилиния 15"/>
          <p:cNvSpPr/>
          <p:nvPr/>
        </p:nvSpPr>
        <p:spPr>
          <a:xfrm>
            <a:off x="534630" y="3933056"/>
            <a:ext cx="2392626" cy="1008112"/>
          </a:xfrm>
          <a:custGeom>
            <a:avLst/>
            <a:gdLst>
              <a:gd name="connsiteX0" fmla="*/ 0 w 2392626"/>
              <a:gd name="connsiteY0" fmla="*/ 0 h 1196313"/>
              <a:gd name="connsiteX1" fmla="*/ 2392626 w 2392626"/>
              <a:gd name="connsiteY1" fmla="*/ 0 h 1196313"/>
              <a:gd name="connsiteX2" fmla="*/ 2392626 w 2392626"/>
              <a:gd name="connsiteY2" fmla="*/ 1196313 h 1196313"/>
              <a:gd name="connsiteX3" fmla="*/ 0 w 2392626"/>
              <a:gd name="connsiteY3" fmla="*/ 1196313 h 1196313"/>
              <a:gd name="connsiteX4" fmla="*/ 0 w 2392626"/>
              <a:gd name="connsiteY4" fmla="*/ 0 h 11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26" h="1196313">
                <a:moveTo>
                  <a:pt x="0" y="0"/>
                </a:moveTo>
                <a:lnTo>
                  <a:pt x="2392626" y="0"/>
                </a:lnTo>
                <a:lnTo>
                  <a:pt x="2392626" y="1196313"/>
                </a:lnTo>
                <a:lnTo>
                  <a:pt x="0" y="1196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700" kern="1200" dirty="0" smtClean="0"/>
              <a:t>Имеет три состояния</a:t>
            </a:r>
            <a:endParaRPr lang="ru-RU" sz="2700" kern="1200" dirty="0"/>
          </a:p>
        </p:txBody>
      </p:sp>
      <p:sp>
        <p:nvSpPr>
          <p:cNvPr id="18" name="Полилиния 17"/>
          <p:cNvSpPr/>
          <p:nvPr/>
        </p:nvSpPr>
        <p:spPr>
          <a:xfrm>
            <a:off x="3398546" y="3933056"/>
            <a:ext cx="2392626" cy="1008112"/>
          </a:xfrm>
          <a:custGeom>
            <a:avLst/>
            <a:gdLst>
              <a:gd name="connsiteX0" fmla="*/ 0 w 2392626"/>
              <a:gd name="connsiteY0" fmla="*/ 0 h 1196313"/>
              <a:gd name="connsiteX1" fmla="*/ 2392626 w 2392626"/>
              <a:gd name="connsiteY1" fmla="*/ 0 h 1196313"/>
              <a:gd name="connsiteX2" fmla="*/ 2392626 w 2392626"/>
              <a:gd name="connsiteY2" fmla="*/ 1196313 h 1196313"/>
              <a:gd name="connsiteX3" fmla="*/ 0 w 2392626"/>
              <a:gd name="connsiteY3" fmla="*/ 1196313 h 1196313"/>
              <a:gd name="connsiteX4" fmla="*/ 0 w 2392626"/>
              <a:gd name="connsiteY4" fmla="*/ 0 h 11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26" h="1196313">
                <a:moveTo>
                  <a:pt x="0" y="0"/>
                </a:moveTo>
                <a:lnTo>
                  <a:pt x="2392626" y="0"/>
                </a:lnTo>
                <a:lnTo>
                  <a:pt x="2392626" y="1196313"/>
                </a:lnTo>
                <a:lnTo>
                  <a:pt x="0" y="1196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Лёд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тает 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 С</a:t>
            </a:r>
            <a:endParaRPr lang="ru-RU" sz="2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293624" y="3933056"/>
            <a:ext cx="2392626" cy="1008112"/>
          </a:xfrm>
          <a:custGeom>
            <a:avLst/>
            <a:gdLst>
              <a:gd name="connsiteX0" fmla="*/ 0 w 2392626"/>
              <a:gd name="connsiteY0" fmla="*/ 0 h 1196313"/>
              <a:gd name="connsiteX1" fmla="*/ 2392626 w 2392626"/>
              <a:gd name="connsiteY1" fmla="*/ 0 h 1196313"/>
              <a:gd name="connsiteX2" fmla="*/ 2392626 w 2392626"/>
              <a:gd name="connsiteY2" fmla="*/ 1196313 h 1196313"/>
              <a:gd name="connsiteX3" fmla="*/ 0 w 2392626"/>
              <a:gd name="connsiteY3" fmla="*/ 1196313 h 1196313"/>
              <a:gd name="connsiteX4" fmla="*/ 0 w 2392626"/>
              <a:gd name="connsiteY4" fmla="*/ 0 h 11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26" h="1196313">
                <a:moveTo>
                  <a:pt x="0" y="0"/>
                </a:moveTo>
                <a:lnTo>
                  <a:pt x="2392626" y="0"/>
                </a:lnTo>
                <a:lnTo>
                  <a:pt x="2392626" y="1196313"/>
                </a:lnTo>
                <a:lnTo>
                  <a:pt x="0" y="1196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7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Лёд плавится при высоком давлении</a:t>
            </a:r>
            <a:endParaRPr lang="ru-RU" sz="2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03470" y="5085184"/>
            <a:ext cx="2392625" cy="1008112"/>
          </a:xfrm>
          <a:custGeom>
            <a:avLst/>
            <a:gdLst>
              <a:gd name="connsiteX0" fmla="*/ 0 w 2392626"/>
              <a:gd name="connsiteY0" fmla="*/ 0 h 1196313"/>
              <a:gd name="connsiteX1" fmla="*/ 2392626 w 2392626"/>
              <a:gd name="connsiteY1" fmla="*/ 0 h 1196313"/>
              <a:gd name="connsiteX2" fmla="*/ 2392626 w 2392626"/>
              <a:gd name="connsiteY2" fmla="*/ 1196313 h 1196313"/>
              <a:gd name="connsiteX3" fmla="*/ 0 w 2392626"/>
              <a:gd name="connsiteY3" fmla="*/ 1196313 h 1196313"/>
              <a:gd name="connsiteX4" fmla="*/ 0 w 2392626"/>
              <a:gd name="connsiteY4" fmla="*/ 0 h 11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26" h="1196313">
                <a:moveTo>
                  <a:pt x="0" y="0"/>
                </a:moveTo>
                <a:lnTo>
                  <a:pt x="2392626" y="0"/>
                </a:lnTo>
                <a:lnTo>
                  <a:pt x="2392626" y="1196313"/>
                </a:lnTo>
                <a:lnTo>
                  <a:pt x="0" y="1196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7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 три состояния</a:t>
            </a:r>
            <a:endParaRPr lang="ru-RU" sz="2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503470" y="3933056"/>
            <a:ext cx="2392626" cy="1008112"/>
          </a:xfrm>
          <a:custGeom>
            <a:avLst/>
            <a:gdLst>
              <a:gd name="connsiteX0" fmla="*/ 0 w 2392626"/>
              <a:gd name="connsiteY0" fmla="*/ 0 h 1196313"/>
              <a:gd name="connsiteX1" fmla="*/ 2392626 w 2392626"/>
              <a:gd name="connsiteY1" fmla="*/ 0 h 1196313"/>
              <a:gd name="connsiteX2" fmla="*/ 2392626 w 2392626"/>
              <a:gd name="connsiteY2" fmla="*/ 1196313 h 1196313"/>
              <a:gd name="connsiteX3" fmla="*/ 0 w 2392626"/>
              <a:gd name="connsiteY3" fmla="*/ 1196313 h 1196313"/>
              <a:gd name="connsiteX4" fmla="*/ 0 w 2392626"/>
              <a:gd name="connsiteY4" fmla="*/ 0 h 11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26" h="1196313">
                <a:moveTo>
                  <a:pt x="0" y="0"/>
                </a:moveTo>
                <a:lnTo>
                  <a:pt x="2392626" y="0"/>
                </a:lnTo>
                <a:lnTo>
                  <a:pt x="2392626" y="1196313"/>
                </a:lnTo>
                <a:lnTo>
                  <a:pt x="0" y="1196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 сохраняет тепло</a:t>
            </a:r>
            <a:endParaRPr lang="ru-RU" sz="2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444267" y="5085184"/>
            <a:ext cx="2392626" cy="1008112"/>
          </a:xfrm>
          <a:custGeom>
            <a:avLst/>
            <a:gdLst>
              <a:gd name="connsiteX0" fmla="*/ 0 w 2392626"/>
              <a:gd name="connsiteY0" fmla="*/ 0 h 1196313"/>
              <a:gd name="connsiteX1" fmla="*/ 2392626 w 2392626"/>
              <a:gd name="connsiteY1" fmla="*/ 0 h 1196313"/>
              <a:gd name="connsiteX2" fmla="*/ 2392626 w 2392626"/>
              <a:gd name="connsiteY2" fmla="*/ 1196313 h 1196313"/>
              <a:gd name="connsiteX3" fmla="*/ 0 w 2392626"/>
              <a:gd name="connsiteY3" fmla="*/ 1196313 h 1196313"/>
              <a:gd name="connsiteX4" fmla="*/ 0 w 2392626"/>
              <a:gd name="connsiteY4" fmla="*/ 0 h 119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626" h="1196313">
                <a:moveTo>
                  <a:pt x="0" y="0"/>
                </a:moveTo>
                <a:lnTo>
                  <a:pt x="2392626" y="0"/>
                </a:lnTo>
                <a:lnTo>
                  <a:pt x="2392626" y="1196313"/>
                </a:lnTo>
                <a:lnTo>
                  <a:pt x="0" y="1196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7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 три состояния</a:t>
            </a:r>
            <a:endParaRPr lang="ru-RU" sz="2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30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183880" cy="11521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780928"/>
            <a:ext cx="8183880" cy="3312368"/>
          </a:xfrm>
        </p:spPr>
        <p:txBody>
          <a:bodyPr/>
          <a:lstStyle/>
          <a:p>
            <a:r>
              <a:rPr lang="ru-RU" dirty="0" smtClean="0"/>
              <a:t>Параграф 23.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59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708920"/>
            <a:ext cx="8183880" cy="33843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полушарий,химический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стакан,спички,вода,снег,лёд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пробка с газоотводной трубкой,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проволока,гиря,пробирка,спиртовка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монета,держатель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пробирок.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744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1.Какого цвета больше всего  на карте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полушарий?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2.Где кроме морей и океанов  есть вода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 нашей планете?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3.Какова роль воды в живой и неживой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природе?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94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Гидросфера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– водная оболочка Земли.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Гидросфера = Мировой океан + воды суши + вода в атмосфере.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8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503796"/>
              </p:ext>
            </p:extLst>
          </p:nvPr>
        </p:nvGraphicFramePr>
        <p:xfrm>
          <a:off x="502920" y="53035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01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Мировой океан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нашей планеты образуют следующие океаны: Тихий океан, Атлантический океан, Индийский океан, Северный Ледовитый океан. В последние годы на картах выделяют Южный океан - водное пространство, окружающее Антарктиду.</a:t>
            </a:r>
          </a:p>
          <a:p>
            <a:r>
              <a:rPr lang="ru-RU" sz="2400" b="1" i="1" dirty="0">
                <a:latin typeface="Times New Roman" pitchFamily="18" charset="0"/>
                <a:ea typeface="+mj-ea"/>
                <a:cs typeface="Times New Roman" pitchFamily="18" charset="0"/>
              </a:rPr>
              <a:t>Море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 – часть океана, которая вдаётся в сушу.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илиппинское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212976"/>
            <a:ext cx="3931037" cy="29523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24128" y="4725144"/>
            <a:ext cx="3024336" cy="1838964"/>
          </a:xfrm>
          <a:prstGeom prst="wedgeRoundRectCallout">
            <a:avLst>
              <a:gd name="adj1" fmla="val -162240"/>
              <a:gd name="adj2" fmla="val -54106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Одно из крупнейших морей -  Филиппинское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5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Покажите на карте моря и океаны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гидросфера?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общие оболочки Земли вы знаете?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свойствами обладает вода?</a:t>
            </a:r>
          </a:p>
        </p:txBody>
      </p:sp>
    </p:spTree>
    <p:extLst>
      <p:ext uri="{BB962C8B-B14F-4D97-AF65-F5344CB8AC3E}">
        <p14:creationId xmlns:p14="http://schemas.microsoft.com/office/powerpoint/2010/main" val="31161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3681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 свойства 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286857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988840"/>
            <a:ext cx="8183880" cy="432048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Прозрачная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имеет вкуса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имеет запаха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 агрегатных состояниях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нагревании расширяется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Плохо проводит тепло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180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207</TotalTime>
  <Words>473</Words>
  <Application>Microsoft Office PowerPoint</Application>
  <PresentationFormat>Экран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Тема:Что такое гидросфера? Свойства воды. Три состояния воды.</vt:lpstr>
      <vt:lpstr>Задачи: </vt:lpstr>
      <vt:lpstr>Оборудование:</vt:lpstr>
      <vt:lpstr>Презентация PowerPoint</vt:lpstr>
      <vt:lpstr>Презентация PowerPoint</vt:lpstr>
      <vt:lpstr>Презентация PowerPoint</vt:lpstr>
      <vt:lpstr>Одно из крупнейших морей -  Филиппинское</vt:lpstr>
      <vt:lpstr>Презентация PowerPoint</vt:lpstr>
      <vt:lpstr>Физические свойства воды</vt:lpstr>
      <vt:lpstr>Презентация PowerPoint</vt:lpstr>
      <vt:lpstr>Опыт №1</vt:lpstr>
      <vt:lpstr>Опыт №2</vt:lpstr>
      <vt:lpstr>Опыт №3</vt:lpstr>
      <vt:lpstr>Опыт №4</vt:lpstr>
      <vt:lpstr>Опыт №5</vt:lpstr>
      <vt:lpstr>Опыт №6</vt:lpstr>
      <vt:lpstr>Опыт №7</vt:lpstr>
      <vt:lpstr>Опыт №8</vt:lpstr>
      <vt:lpstr>Опыт №9</vt:lpstr>
      <vt:lpstr>Опыт №10</vt:lpstr>
      <vt:lpstr>Термины</vt:lpstr>
      <vt:lpstr>Свойства воды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Тема:Что такое гидросфера? Свойства воды. Три состояния воды.</dc:title>
  <dc:creator>Samsung</dc:creator>
  <cp:lastModifiedBy>Samsung</cp:lastModifiedBy>
  <cp:revision>16</cp:revision>
  <dcterms:created xsi:type="dcterms:W3CDTF">2014-01-12T09:47:24Z</dcterms:created>
  <dcterms:modified xsi:type="dcterms:W3CDTF">2014-01-12T13:51:19Z</dcterms:modified>
</cp:coreProperties>
</file>