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7406640" cy="124030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 детского творчества рудничного района г. Кемерово</a:t>
            </a:r>
            <a:endParaRPr lang="ru-RU" sz="2800" b="1" i="1" dirty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406640" cy="859464"/>
          </a:xfrm>
        </p:spPr>
        <p:txBody>
          <a:bodyPr>
            <a:noAutofit/>
          </a:bodyPr>
          <a:lstStyle/>
          <a:p>
            <a:pPr algn="ctr"/>
            <a:r>
              <a:rPr lang="ru-RU" sz="6600" b="1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ножниц</a:t>
            </a:r>
            <a:endParaRPr lang="ru-RU" sz="6600" b="1" i="1" dirty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Заголовок 14"/>
          <p:cNvSpPr txBox="1">
            <a:spLocks/>
          </p:cNvSpPr>
          <p:nvPr/>
        </p:nvSpPr>
        <p:spPr>
          <a:xfrm>
            <a:off x="4648200" y="5257800"/>
            <a:ext cx="4053840" cy="93550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Педагог дополнительного образования</a:t>
            </a:r>
            <a:r>
              <a:rPr kumimoji="0" lang="ru-RU" sz="2400" b="1" i="1" u="none" strike="noStrike" kern="1200" cap="none" spc="0" normalizeH="0" noProof="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Ширяева Н. Н.</a:t>
            </a:r>
            <a:endParaRPr kumimoji="0" lang="ru-RU" sz="2400" b="1" i="1" u="none" strike="noStrike" kern="1200" cap="none" spc="0" normalizeH="0" baseline="0" noProof="0" dirty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0" y="533400"/>
            <a:ext cx="3200400" cy="5562600"/>
          </a:xfrm>
        </p:spPr>
        <p:txBody>
          <a:bodyPr anchor="ctr"/>
          <a:lstStyle/>
          <a:p>
            <a:pPr indent="263525" algn="just"/>
            <a:r>
              <a:rPr lang="ru-RU" sz="2400" i="1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Первые ножницы появились около трех с половиной тысяч лет назад и </a:t>
            </a:r>
            <a:r>
              <a:rPr lang="ru-RU" sz="2400" i="1" dirty="0" err="1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пред-назначались</a:t>
            </a:r>
            <a:r>
              <a:rPr lang="ru-RU" sz="2400" i="1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стрижки овец. Их лезвия не </a:t>
            </a:r>
            <a:r>
              <a:rPr lang="ru-RU" sz="2400" i="1" dirty="0" err="1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поворачи-вались</a:t>
            </a:r>
            <a:r>
              <a:rPr lang="ru-RU" sz="2400" i="1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вокруг центра, а соединялись </a:t>
            </a:r>
            <a:r>
              <a:rPr lang="ru-RU" sz="2400" i="1" dirty="0" err="1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пружи-нящей</a:t>
            </a:r>
            <a:r>
              <a:rPr lang="ru-RU" sz="2400" i="1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пластиной и просто сжимались рукой.</a:t>
            </a:r>
            <a:endParaRPr lang="ru-RU" sz="2400" i="1" dirty="0">
              <a:ln>
                <a:solidFill>
                  <a:schemeClr val="tx2"/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3276600" cy="533400"/>
          </a:xfrm>
        </p:spPr>
        <p:txBody>
          <a:bodyPr>
            <a:normAutofit/>
          </a:bodyPr>
          <a:lstStyle/>
          <a:p>
            <a:pPr algn="ctr"/>
            <a:r>
              <a:rPr lang="ru-RU" sz="2200" b="1" i="1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Ножницы</a:t>
            </a:r>
            <a:endParaRPr lang="ru-RU" sz="2200" b="1" i="1" dirty="0">
              <a:ln>
                <a:solidFill>
                  <a:schemeClr val="tx2"/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Работа\КОНКУРСЫ\Молодой педагог\Безымянный2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755576" y="980728"/>
            <a:ext cx="3390020" cy="319132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600200" y="762000"/>
            <a:ext cx="5029200" cy="622300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i="1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Одни из первых ножниц</a:t>
            </a:r>
            <a:endParaRPr lang="ru-RU" sz="2200" b="1" i="1" dirty="0">
              <a:ln>
                <a:solidFill>
                  <a:schemeClr val="tx2"/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3"/>
          </p:nvPr>
        </p:nvSpPr>
        <p:spPr>
          <a:xfrm>
            <a:off x="1259632" y="5229200"/>
            <a:ext cx="2448272" cy="907504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75000"/>
              </a:lnSpc>
              <a:buNone/>
            </a:pPr>
            <a:r>
              <a:rPr lang="ru-RU" sz="2200" b="1" i="1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Династия </a:t>
            </a:r>
            <a:r>
              <a:rPr lang="ru-RU" sz="2200" b="1" i="1" dirty="0" err="1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Танг</a:t>
            </a:r>
            <a:r>
              <a:rPr lang="ru-RU" sz="2200" b="1" i="1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(618 – 907 гг.).</a:t>
            </a:r>
          </a:p>
          <a:p>
            <a:pPr algn="ctr">
              <a:lnSpc>
                <a:spcPct val="75000"/>
              </a:lnSpc>
              <a:buNone/>
            </a:pPr>
            <a:r>
              <a:rPr lang="ru-RU" sz="2200" b="1" i="1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 – 9 вв.</a:t>
            </a:r>
            <a:endParaRPr lang="ru-RU" sz="2200" b="1" i="1" dirty="0">
              <a:ln>
                <a:solidFill>
                  <a:schemeClr val="tx2"/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C:\Documents and Settings\Наталья\Рабочий стол\Новая  папка\ДДТ\ИЗО и ДПИ\Презентации\ножницы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752600"/>
            <a:ext cx="3140428" cy="312420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  <a:prstDash val="solid"/>
          </a:ln>
        </p:spPr>
      </p:pic>
      <p:sp>
        <p:nvSpPr>
          <p:cNvPr id="10" name="Текст 6"/>
          <p:cNvSpPr>
            <a:spLocks noGrp="1"/>
          </p:cNvSpPr>
          <p:nvPr>
            <p:ph type="body" idx="4294967295"/>
          </p:nvPr>
        </p:nvSpPr>
        <p:spPr>
          <a:xfrm>
            <a:off x="4932040" y="5229200"/>
            <a:ext cx="3352800" cy="698500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i="1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Средневековые ножницы</a:t>
            </a:r>
          </a:p>
          <a:p>
            <a:pPr algn="ctr">
              <a:buNone/>
            </a:pP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Работа\Программы\ИЗО\Презентации\Копия ножницы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52600" y="2362200"/>
            <a:ext cx="2514600" cy="263586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13" name="Содержимое 12" descr="ножницы2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685800" y="1676400"/>
            <a:ext cx="2514600" cy="1222108"/>
          </a:xfrm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09600" y="685800"/>
            <a:ext cx="8229600" cy="622300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i="1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конца, два кольца, а посередине гвоздик…</a:t>
            </a:r>
            <a:endParaRPr lang="ru-RU" sz="2200" b="1" i="1" dirty="0">
              <a:ln>
                <a:solidFill>
                  <a:schemeClr val="tx2"/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6"/>
          <p:cNvSpPr>
            <a:spLocks noGrp="1"/>
          </p:cNvSpPr>
          <p:nvPr>
            <p:ph sz="half" idx="2"/>
          </p:nvPr>
        </p:nvSpPr>
        <p:spPr>
          <a:xfrm>
            <a:off x="762000" y="4495800"/>
            <a:ext cx="3352800" cy="609600"/>
          </a:xfrm>
          <a:ln>
            <a:noFill/>
          </a:ln>
        </p:spPr>
        <p:txBody>
          <a:bodyPr>
            <a:noAutofit/>
          </a:bodyPr>
          <a:lstStyle/>
          <a:p>
            <a:pPr marL="0" indent="174625" algn="just">
              <a:buNone/>
            </a:pPr>
            <a:r>
              <a:rPr lang="ru-RU" sz="2200" b="1" i="1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Железные ножницы. Восточное </a:t>
            </a:r>
            <a:r>
              <a:rPr lang="ru-RU" sz="2200" b="1" i="1" dirty="0" err="1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Средиземно-морье</a:t>
            </a:r>
            <a:r>
              <a:rPr lang="ru-RU" sz="2200" b="1" i="1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14 в.</a:t>
            </a:r>
            <a:endParaRPr lang="ru-RU" sz="2200" b="1" i="1" dirty="0">
              <a:ln>
                <a:solidFill>
                  <a:schemeClr val="tx2"/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3"/>
          </p:nvPr>
        </p:nvSpPr>
        <p:spPr>
          <a:xfrm>
            <a:off x="5105400" y="2057400"/>
            <a:ext cx="3352800" cy="2971800"/>
          </a:xfrm>
          <a:ln>
            <a:noFill/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200" b="1" i="1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Около 1000 лет назад ремесленники догадались соединить два ножа с помощью гвоздика, а ручки загнуть в виде колец. Получились </a:t>
            </a:r>
            <a:r>
              <a:rPr lang="ru-RU" sz="2200" b="1" i="1" dirty="0" err="1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нож-ницы</a:t>
            </a:r>
            <a:r>
              <a:rPr lang="ru-RU" sz="2200" b="1" i="1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i="1" dirty="0">
              <a:ln>
                <a:solidFill>
                  <a:schemeClr val="tx2"/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Наталья\Рабочий стол\Новая  папка\ДДТ\ИЗО и ДПИ\Презентации\ножниц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988840"/>
            <a:ext cx="3661410" cy="236220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8229600" cy="622300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i="1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Специальные ножницы</a:t>
            </a:r>
            <a:endParaRPr lang="ru-RU" sz="2200" b="1" i="1" dirty="0">
              <a:ln>
                <a:solidFill>
                  <a:schemeClr val="tx2"/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6"/>
          <p:cNvSpPr>
            <a:spLocks noGrp="1"/>
          </p:cNvSpPr>
          <p:nvPr>
            <p:ph sz="half" idx="2"/>
          </p:nvPr>
        </p:nvSpPr>
        <p:spPr>
          <a:xfrm>
            <a:off x="5562600" y="4876800"/>
            <a:ext cx="2743200" cy="914400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Ножницы для срезания плодов. Индия. 18 в.</a:t>
            </a:r>
          </a:p>
          <a:p>
            <a:pPr algn="ctr">
              <a:buNone/>
            </a:pP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3"/>
          </p:nvPr>
        </p:nvSpPr>
        <p:spPr>
          <a:xfrm>
            <a:off x="457200" y="5105400"/>
            <a:ext cx="2667000" cy="698500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75000"/>
              </a:lnSpc>
              <a:buNone/>
            </a:pPr>
            <a:r>
              <a:rPr lang="ru-RU" sz="2200" b="1" i="1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Ножницы для свечей.</a:t>
            </a:r>
          </a:p>
          <a:p>
            <a:pPr algn="ctr">
              <a:lnSpc>
                <a:spcPct val="75000"/>
              </a:lnSpc>
              <a:buNone/>
            </a:pPr>
            <a:r>
              <a:rPr lang="ru-RU" sz="2200" b="1" i="1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Италия. 16 в.</a:t>
            </a:r>
            <a:endParaRPr lang="ru-RU" sz="2200" b="1" i="1" dirty="0">
              <a:ln>
                <a:solidFill>
                  <a:schemeClr val="tx2"/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6"/>
          <p:cNvSpPr>
            <a:spLocks noGrp="1"/>
          </p:cNvSpPr>
          <p:nvPr>
            <p:ph sz="quarter" idx="4"/>
          </p:nvPr>
        </p:nvSpPr>
        <p:spPr>
          <a:xfrm>
            <a:off x="3048000" y="4876800"/>
            <a:ext cx="2667000" cy="698500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200" b="1" i="1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Ножницы для яиц. 1930г.</a:t>
            </a:r>
          </a:p>
          <a:p>
            <a:pPr algn="ctr">
              <a:buNone/>
            </a:pP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Наталья\Рабочий стол\Новая  папка\ДДТ\ИЗО и ДПИ\Презентации\ножницы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2209800" cy="2969419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8195" name="Picture 3" descr="C:\Documents and Settings\Наталья\Рабочий стол\Новая  папка\ДДТ\ИЗО и ДПИ\Презентации\ножницы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5794" y="1600200"/>
            <a:ext cx="2335205" cy="297570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8196" name="Picture 4" descr="C:\Documents and Settings\Наталья\Рабочий стол\Новая  папка\ДДТ\ИЗО и ДПИ\Презентации\ножницы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9000" y="1600200"/>
            <a:ext cx="1905000" cy="2978693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8229600" cy="622300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i="1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Самые красивые ножницы…</a:t>
            </a:r>
            <a:endParaRPr lang="ru-RU" sz="2200" b="1" i="1" dirty="0">
              <a:ln>
                <a:solidFill>
                  <a:schemeClr val="tx2"/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Documents and Settings\Наталья\Рабочий стол\Новая  папка\ДДТ\ИЗО и ДПИ\Презентации\ножницы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9200" y="1905000"/>
            <a:ext cx="3200400" cy="2852531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  <a:prstDash val="solid"/>
          </a:ln>
        </p:spPr>
      </p:pic>
      <p:sp>
        <p:nvSpPr>
          <p:cNvPr id="8" name="Текст 6"/>
          <p:cNvSpPr>
            <a:spLocks noGrp="1"/>
          </p:cNvSpPr>
          <p:nvPr>
            <p:ph type="body" sz="quarter" idx="3"/>
          </p:nvPr>
        </p:nvSpPr>
        <p:spPr>
          <a:xfrm>
            <a:off x="381000" y="5181600"/>
            <a:ext cx="4267200" cy="698500"/>
          </a:xfrm>
          <a:ln>
            <a:noFill/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200" b="1" i="1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Ножницы в форме аиста, приносящего ребенка. Англия.</a:t>
            </a:r>
            <a:endParaRPr lang="ru-RU" sz="2200" b="1" i="1" dirty="0">
              <a:ln>
                <a:solidFill>
                  <a:schemeClr val="tx2"/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6"/>
          <p:cNvSpPr>
            <a:spLocks noGrp="1"/>
          </p:cNvSpPr>
          <p:nvPr>
            <p:ph sz="quarter" idx="4"/>
          </p:nvPr>
        </p:nvSpPr>
        <p:spPr>
          <a:xfrm>
            <a:off x="4648200" y="5181600"/>
            <a:ext cx="4038600" cy="69850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b="1" i="1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Ножницы для вышивания. Эпоха романтизма. Франция.</a:t>
            </a:r>
          </a:p>
          <a:p>
            <a:pPr algn="ctr">
              <a:buNone/>
            </a:pP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Наталья\Рабочий стол\Новая  папка\ДДТ\ИЗО и ДПИ\Презентации\ножницы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1905000"/>
            <a:ext cx="3581400" cy="286512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8229600" cy="622300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i="1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Современные специальные ножницы</a:t>
            </a:r>
            <a:endParaRPr lang="ru-RU" sz="2200" b="1" i="1" dirty="0">
              <a:ln>
                <a:solidFill>
                  <a:schemeClr val="tx2"/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6"/>
          <p:cNvSpPr>
            <a:spLocks noGrp="1"/>
          </p:cNvSpPr>
          <p:nvPr>
            <p:ph sz="half" idx="2"/>
          </p:nvPr>
        </p:nvSpPr>
        <p:spPr>
          <a:xfrm>
            <a:off x="4953000" y="5181600"/>
            <a:ext cx="3352800" cy="698500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i="1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Ножницы для пиццы</a:t>
            </a:r>
          </a:p>
          <a:p>
            <a:pPr algn="ctr">
              <a:buNone/>
            </a:pP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3"/>
          </p:nvPr>
        </p:nvSpPr>
        <p:spPr>
          <a:xfrm>
            <a:off x="381000" y="4953000"/>
            <a:ext cx="4267200" cy="698500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i="1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Ножницы для срезки травы</a:t>
            </a:r>
            <a:endParaRPr lang="ru-RU" sz="2200" b="1" i="1" dirty="0">
              <a:ln>
                <a:solidFill>
                  <a:schemeClr val="tx2"/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Documents and Settings\Наталья\Рабочий стол\Новая  папка\ДДТ\ИЗО и ДПИ\Презентации\ножницы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1524000"/>
            <a:ext cx="2667000" cy="3436434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10243" name="Picture 3" descr="C:\Documents and Settings\Наталья\Рабочий стол\Новая  папка\ДДТ\ИЗО и ДПИ\Презентации\ножницы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200" y="1524000"/>
            <a:ext cx="3048000" cy="341716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0" y="2362200"/>
            <a:ext cx="3200400" cy="1295400"/>
          </a:xfrm>
        </p:spPr>
        <p:txBody>
          <a:bodyPr/>
          <a:lstStyle/>
          <a:p>
            <a:pPr algn="just"/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i="1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Сегодня, как и много веков назад, ножницы ни чем не заменимы.</a:t>
            </a:r>
            <a:endParaRPr lang="ru-RU" sz="2200" i="1" dirty="0">
              <a:ln>
                <a:solidFill>
                  <a:schemeClr val="tx2"/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4757192"/>
            <a:ext cx="3505200" cy="533400"/>
          </a:xfrm>
        </p:spPr>
        <p:txBody>
          <a:bodyPr>
            <a:normAutofit/>
          </a:bodyPr>
          <a:lstStyle/>
          <a:p>
            <a:pPr algn="ctr"/>
            <a:r>
              <a:rPr lang="ru-RU" sz="2200" b="1" i="1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Ножницы</a:t>
            </a:r>
            <a:endParaRPr lang="ru-RU" sz="2200" b="1" i="1" dirty="0">
              <a:ln>
                <a:solidFill>
                  <a:schemeClr val="tx2"/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Documents and Settings\Наталья\Рабочий стол\Новая  папка\ДДТ\ИЗО и ДПИ\Презентации\Безымянный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556792"/>
            <a:ext cx="3505200" cy="306705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таринные книги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Старинные книги</Template>
  <TotalTime>6</TotalTime>
  <Words>188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Старинные книги</vt:lpstr>
      <vt:lpstr>Дом детского творчества рудничного района г. Кемерово</vt:lpstr>
      <vt:lpstr>Первые ножницы появились около трех с половиной тысяч лет назад и пред-назначались для стрижки овец. Их лезвия не поворачи-вались вокруг центра, а соединялись пружи-нящей пластиной и просто сжимались рукой.</vt:lpstr>
      <vt:lpstr>Слайд 3</vt:lpstr>
      <vt:lpstr>Слайд 4</vt:lpstr>
      <vt:lpstr>Слайд 5</vt:lpstr>
      <vt:lpstr>Слайд 6</vt:lpstr>
      <vt:lpstr>Слайд 7</vt:lpstr>
      <vt:lpstr>   Сегодня, как и много веков назад, ножницы ни чем не заменимы.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 детского творчества рудничного района г. Кемерово</dc:title>
  <cp:lastModifiedBy>Наташа</cp:lastModifiedBy>
  <cp:revision>5</cp:revision>
  <dcterms:modified xsi:type="dcterms:W3CDTF">2013-03-24T16:48:57Z</dcterms:modified>
</cp:coreProperties>
</file>