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free-lancers.net/posted_files/N51A17D189B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581342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Bookman Old Style" pitchFamily="18" charset="0"/>
              </a:rPr>
              <a:t>«Прочитанная книга о войне – твой подарок ко Дню Победы»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" name="Picture 4" descr="http://www.may9.ru/assets/img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145814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3886200"/>
            <a:ext cx="6477000" cy="2468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Таисия\Desktop\07-165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324600" cy="2782824"/>
          </a:xfrm>
          <a:prstGeom prst="rect">
            <a:avLst/>
          </a:prstGeom>
          <a:noFill/>
        </p:spPr>
      </p:pic>
      <p:pic>
        <p:nvPicPr>
          <p:cNvPr id="5" name="Picture 4" descr="http://www.may9.ru/assets/img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1458147" cy="2362200"/>
          </a:xfrm>
          <a:prstGeom prst="rect">
            <a:avLst/>
          </a:prstGeom>
          <a:noFill/>
        </p:spPr>
      </p:pic>
      <p:pic>
        <p:nvPicPr>
          <p:cNvPr id="3074" name="Picture 2" descr="http://www.wwww4.com/w3830/754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590800"/>
            <a:ext cx="2162175" cy="3190876"/>
          </a:xfrm>
          <a:prstGeom prst="rect">
            <a:avLst/>
          </a:prstGeom>
          <a:noFill/>
        </p:spPr>
      </p:pic>
      <p:pic>
        <p:nvPicPr>
          <p:cNvPr id="3076" name="Picture 4" descr="http://www.uchebnik.com/linkpics/2150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2235200" cy="3352800"/>
          </a:xfrm>
          <a:prstGeom prst="rect">
            <a:avLst/>
          </a:prstGeom>
          <a:noFill/>
        </p:spPr>
      </p:pic>
      <p:pic>
        <p:nvPicPr>
          <p:cNvPr id="3078" name="Picture 6" descr="http://www.uznaiki.ru/Knigi_dlya_detej/Knizhki_dlya_detej/images/Devochka-iz-gor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276600"/>
            <a:ext cx="2392917" cy="3581400"/>
          </a:xfrm>
          <a:prstGeom prst="rect">
            <a:avLst/>
          </a:prstGeom>
          <a:noFill/>
        </p:spPr>
      </p:pic>
      <p:pic>
        <p:nvPicPr>
          <p:cNvPr id="3080" name="Picture 8" descr="http://xn----etbbrbbbjgx3byb3d.xn--p1ai/d/513282/d/978-5-465-02455-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743200"/>
            <a:ext cx="253809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www.free-lancers.net/posted_files/N51A17D189B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1-tub-ru.yandex.net/i?id=ef9283923c6b4463d30889d8178de137-111-144&amp;n=33&amp;h=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2419350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may9.ru/assets/img/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-1"/>
            <a:ext cx="1828799" cy="2962657"/>
          </a:xfrm>
          <a:prstGeom prst="rect">
            <a:avLst/>
          </a:prstGeom>
          <a:noFill/>
        </p:spPr>
      </p:pic>
      <p:pic>
        <p:nvPicPr>
          <p:cNvPr id="2054" name="Picture 6" descr="http://www.img3.imgbb.ru/6/8/5/685986de72bf7550f9aae45f1181fefa.jpg"/>
          <p:cNvPicPr>
            <a:picLocks noChangeAspect="1" noChangeArrowheads="1"/>
          </p:cNvPicPr>
          <p:nvPr/>
        </p:nvPicPr>
        <p:blipFill>
          <a:blip r:embed="rId5"/>
          <a:srcRect l="4348" t="5818" r="4348" b="2545"/>
          <a:stretch>
            <a:fillRect/>
          </a:stretch>
        </p:blipFill>
        <p:spPr bwMode="auto">
          <a:xfrm>
            <a:off x="228600" y="381000"/>
            <a:ext cx="2717800" cy="4076700"/>
          </a:xfrm>
          <a:prstGeom prst="rect">
            <a:avLst/>
          </a:prstGeom>
          <a:noFill/>
        </p:spPr>
      </p:pic>
      <p:pic>
        <p:nvPicPr>
          <p:cNvPr id="2056" name="Picture 8" descr="http://www.knigisosklada.ru/images/books/3070/big/3070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333750" cy="4286250"/>
          </a:xfrm>
          <a:prstGeom prst="rect">
            <a:avLst/>
          </a:prstGeom>
          <a:noFill/>
        </p:spPr>
      </p:pic>
      <p:pic>
        <p:nvPicPr>
          <p:cNvPr id="2058" name="Picture 10" descr="http://s019.radikal.ru/i616/1205/80/c68ab0add990.jpg"/>
          <p:cNvPicPr>
            <a:picLocks noChangeAspect="1" noChangeArrowheads="1"/>
          </p:cNvPicPr>
          <p:nvPr/>
        </p:nvPicPr>
        <p:blipFill>
          <a:blip r:embed="rId7"/>
          <a:srcRect t="2000"/>
          <a:stretch>
            <a:fillRect/>
          </a:stretch>
        </p:blipFill>
        <p:spPr bwMode="auto">
          <a:xfrm>
            <a:off x="6553200" y="3124200"/>
            <a:ext cx="241196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457200"/>
            <a:ext cx="5791200" cy="6400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Алексеев С. </a:t>
            </a:r>
            <a:r>
              <a:rPr lang="ru-RU" dirty="0" smtClean="0">
                <a:latin typeface="Bookman Old Style" pitchFamily="18" charset="0"/>
              </a:rPr>
              <a:t>«Рассказы о войне»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err="1" smtClean="0">
                <a:latin typeface="Bookman Old Style" pitchFamily="18" charset="0"/>
              </a:rPr>
              <a:t>Баруздин</a:t>
            </a:r>
            <a:r>
              <a:rPr lang="ru-RU" dirty="0" smtClean="0">
                <a:latin typeface="Bookman Old Style" pitchFamily="18" charset="0"/>
              </a:rPr>
              <a:t> С. «Шел по улице солдат»</a:t>
            </a:r>
          </a:p>
          <a:p>
            <a:r>
              <a:rPr lang="ru-RU" dirty="0" smtClean="0">
                <a:latin typeface="Bookman Old Style" pitchFamily="18" charset="0"/>
              </a:rPr>
              <a:t>Кассиль Л. «Твои защитники»</a:t>
            </a:r>
          </a:p>
          <a:p>
            <a:r>
              <a:rPr lang="ru-RU" dirty="0" err="1" smtClean="0">
                <a:latin typeface="Bookman Old Style" pitchFamily="18" charset="0"/>
              </a:rPr>
              <a:t>Маркуша</a:t>
            </a:r>
            <a:r>
              <a:rPr lang="ru-RU" dirty="0" smtClean="0">
                <a:latin typeface="Bookman Old Style" pitchFamily="18" charset="0"/>
              </a:rPr>
              <a:t> А. «Я – солдат, и ты – солдат»</a:t>
            </a:r>
          </a:p>
          <a:p>
            <a:r>
              <a:rPr lang="ru-RU" dirty="0" smtClean="0">
                <a:latin typeface="Bookman Old Style" pitchFamily="18" charset="0"/>
              </a:rPr>
              <a:t>Гайдар </a:t>
            </a:r>
            <a:r>
              <a:rPr lang="ru-RU" dirty="0" smtClean="0">
                <a:latin typeface="Bookman Old Style" pitchFamily="18" charset="0"/>
              </a:rPr>
              <a:t>А. «Клятва Тимура»,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«</a:t>
            </a:r>
            <a:r>
              <a:rPr lang="ru-RU" dirty="0" smtClean="0">
                <a:latin typeface="Bookman Old Style" pitchFamily="18" charset="0"/>
              </a:rPr>
              <a:t>Сказка </a:t>
            </a:r>
            <a:r>
              <a:rPr lang="ru-RU" dirty="0" smtClean="0">
                <a:latin typeface="Bookman Old Style" pitchFamily="18" charset="0"/>
              </a:rPr>
              <a:t>о Военной Тайне, о </a:t>
            </a:r>
            <a:r>
              <a:rPr lang="ru-RU" dirty="0" err="1" smtClean="0">
                <a:latin typeface="Bookman Old Style" pitchFamily="18" charset="0"/>
              </a:rPr>
              <a:t>Мальчише-Кибальчише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dirty="0" smtClean="0">
                <a:latin typeface="Bookman Old Style" pitchFamily="18" charset="0"/>
              </a:rPr>
              <a:t>его твердом слове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fontAlgn="base"/>
            <a:endParaRPr lang="ru-RU" dirty="0" smtClean="0"/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mmedia.ozon.ru/multimedia/books_covers/1003213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"/>
            <a:ext cx="2853690" cy="3733800"/>
          </a:xfrm>
          <a:prstGeom prst="rect">
            <a:avLst/>
          </a:prstGeom>
          <a:noFill/>
        </p:spPr>
      </p:pic>
      <p:pic>
        <p:nvPicPr>
          <p:cNvPr id="5" name="Picture 4" descr="http://www.may9.ru/assets/img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95343"/>
            <a:ext cx="1828799" cy="296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free-lancers.net/posted_files/N51A17D189B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6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8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Серия </a:t>
            </a:r>
            <a:r>
              <a:rPr lang="ru-RU" b="1" dirty="0" smtClean="0"/>
              <a:t>книг “Великие битвы Великой Отечественной”.  Их автор – Алексеев Сергей Петрович – известный детский писатель, участник Великой Отечественной войны (1941-1945) – рассказывает младшим школьникам о ее главных битвах: шесть книг серии описывают подвиг нашего народа в освобождении родной страны и Европы от фашистских захватчиков. </a:t>
            </a:r>
            <a:endParaRPr lang="ru-RU" b="1" dirty="0"/>
          </a:p>
        </p:txBody>
      </p:sp>
      <p:pic>
        <p:nvPicPr>
          <p:cNvPr id="17410" name="Picture 2" descr="http://www.bookmg.ru/Thumbnail_1.ashx?id=553671&amp;type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336" y="3124200"/>
            <a:ext cx="2329113" cy="3540252"/>
          </a:xfrm>
          <a:prstGeom prst="rect">
            <a:avLst/>
          </a:prstGeom>
          <a:noFill/>
        </p:spPr>
      </p:pic>
      <p:pic>
        <p:nvPicPr>
          <p:cNvPr id="17412" name="Picture 4" descr="http://www.bookvoed.ru/files/1836/11/52/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194" y="3200401"/>
            <a:ext cx="2329281" cy="3466192"/>
          </a:xfrm>
          <a:prstGeom prst="rect">
            <a:avLst/>
          </a:prstGeom>
          <a:noFill/>
        </p:spPr>
      </p:pic>
      <p:pic>
        <p:nvPicPr>
          <p:cNvPr id="17414" name="Picture 6" descr="http://www.mdk-arbat.ru/main-book-image/4510720"/>
          <p:cNvPicPr>
            <a:picLocks noChangeAspect="1" noChangeArrowheads="1"/>
          </p:cNvPicPr>
          <p:nvPr/>
        </p:nvPicPr>
        <p:blipFill>
          <a:blip r:embed="rId5"/>
          <a:srcRect b="4444"/>
          <a:stretch>
            <a:fillRect/>
          </a:stretch>
        </p:blipFill>
        <p:spPr bwMode="auto">
          <a:xfrm>
            <a:off x="2236160" y="3352800"/>
            <a:ext cx="2136479" cy="3266441"/>
          </a:xfrm>
          <a:prstGeom prst="rect">
            <a:avLst/>
          </a:prstGeom>
          <a:noFill/>
        </p:spPr>
      </p:pic>
      <p:pic>
        <p:nvPicPr>
          <p:cNvPr id="17416" name="Picture 8" descr="http://img1.rf-sp.ru/85/b5/0a/be/85b50abef41826b7c6993f247e7826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05200"/>
            <a:ext cx="2150364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http://maminaraduga.ru/knigi-o-vojne-dlya-mladshih-shkol-nikov/</a:t>
            </a:r>
            <a:endParaRPr lang="ru-RU" dirty="0"/>
          </a:p>
        </p:txBody>
      </p:sp>
      <p:pic>
        <p:nvPicPr>
          <p:cNvPr id="4" name="Picture 4" descr="http://www.may9.ru/assets/img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5343"/>
            <a:ext cx="1828799" cy="296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АКЦИЯ  «Прочитанная книга о войне – твой подарок ко Дню Победы»</vt:lpstr>
      <vt:lpstr>Слайд 2</vt:lpstr>
      <vt:lpstr>Слайд 3</vt:lpstr>
      <vt:lpstr>Слайд 4</vt:lpstr>
      <vt:lpstr>Слайд 5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Прочитанная книга о войне – твой подарок ко Дню Победы</dc:title>
  <dc:creator>Таисия</dc:creator>
  <cp:lastModifiedBy>Таисия</cp:lastModifiedBy>
  <cp:revision>7</cp:revision>
  <dcterms:created xsi:type="dcterms:W3CDTF">2015-02-24T15:03:43Z</dcterms:created>
  <dcterms:modified xsi:type="dcterms:W3CDTF">2015-02-24T15:50:15Z</dcterms:modified>
</cp:coreProperties>
</file>