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63" autoAdjust="0"/>
    <p:restoredTop sz="90977" autoAdjust="0"/>
  </p:normalViewPr>
  <p:slideViewPr>
    <p:cSldViewPr>
      <p:cViewPr varScale="1">
        <p:scale>
          <a:sx n="24" d="100"/>
          <a:sy n="24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E3054A-5F64-4E45-851D-1EF7251E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88384-31CB-4202-BFB3-43444C09DDCE}" type="slidenum">
              <a:rPr lang="ru-RU"/>
              <a:pPr/>
              <a:t>1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50D27-CB3D-4928-88CB-DAD7D2DA810A}" type="slidenum">
              <a:rPr lang="ru-RU"/>
              <a:pPr/>
              <a:t>2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ED754-2889-4192-8A43-A1B65959CB6B}" type="slidenum">
              <a:rPr lang="ru-RU"/>
              <a:pPr/>
              <a:t>3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328C9-2770-46EA-9732-A7A4BF3E6E49}" type="slidenum">
              <a:rPr lang="ru-RU"/>
              <a:pPr/>
              <a:t>4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2678D-B324-4BA7-883F-CD1286846DAB}" type="slidenum">
              <a:rPr lang="ru-RU"/>
              <a:pPr/>
              <a:t>5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09A6-2319-4387-B3FA-42BA482A4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05D4-F90B-461E-9E96-0310F229C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96A11-4903-4724-9E51-978EDCD61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9F8C-671D-4977-B32C-AE7CBE72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7B31A-5EBA-460A-89A4-6F91FE916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61BD-5F34-4804-B182-B0878163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996F-6ADB-47D8-B3DC-3B638A04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FF4B-2DA5-4825-B4DE-41BDFA5EB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C0D8-6C30-461E-8AC2-98CF6873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E143-F4A2-47E8-9E49-18C5F0B3B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2922-64B2-4626-9917-DF1B119F3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2B70-2ABC-40D2-9262-64A7E5D8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7EA6B14-4BDD-4104-9F92-5724FC3A9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ll%20Users\&#1044;&#1086;&#1082;&#1091;&#1084;&#1077;&#1085;&#1090;&#1099;\&#1052;&#1086;&#1080;%20&#1088;&#1080;&#1089;&#1091;&#1085;&#1082;&#1080;\2013\&#1046;&#1072;&#1074;&#1086;&#1088;&#1086;&#1085;&#1082;&#1080;,%20&#1087;&#1088;&#1080;&#1083;&#1077;&#1090;&#1080;&#1090;&#1077;!.wm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Традиции</a:t>
            </a:r>
            <a:r>
              <a:rPr lang="ru-RU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встречи весны.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Жаворонки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7620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ГБОУ ДОД ДДТ Петродворцового района Санкт-Петербурга «Ораниенбаум»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5334000"/>
            <a:ext cx="5181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Автор: Педагог д\о Павлова А.А.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Санкт-Петербург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Мы лепим «жаворонков»!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«Жаворонки» такие разные, как же их лепить?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На самом деле, в их лепке нет ничего сложного – посмотрите на таблицы и ответьте, на основе каких базовых форм сделаны эти фигурки? </a:t>
            </a:r>
          </a:p>
        </p:txBody>
      </p:sp>
      <p:pic>
        <p:nvPicPr>
          <p:cNvPr id="11268" name="Picture 6" descr="C:\Мои документы\мои программы 2011\документы\методические материалы\2013\IMG_066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2895600" cy="2171700"/>
          </a:xfrm>
          <a:noFill/>
        </p:spPr>
      </p:pic>
      <p:pic>
        <p:nvPicPr>
          <p:cNvPr id="11269" name="Picture 7" descr="C:\Мои документы\мои программы 2011\документы\методические материалы\2013\IMG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7772400" cy="11430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«Жаворонки» и сами могут рассказать свои «секреты» - стоит только взять такую птичку в руки, и хорошенечко рассмотреть со всех сторон, но не просто так, а задавая себе вопрос «А как это сделано?» и стараясь разглядеть ответ в ее форме: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1) проанализируйте форму фигурки и  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   установите, какую форму имела  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   первоначальная заготовка; 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2)проследите линии сгиба; 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3)посчитайте количество надрезов;                           </a:t>
            </a:r>
            <a:b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    4) установите направление сгибов.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Comic Sans MS" pitchFamily="66" charset="0"/>
              </a:rPr>
              <a:t>И тогда фигурка «жаворонка» станет для вас не только далеким отголоском древней народной традиции, но и увлекательной головоломкой, способной научить вас учиться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История праздника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6600"/>
                </a:solidFill>
                <a:latin typeface="Comic Sans MS" pitchFamily="66" charset="0"/>
              </a:rPr>
              <a:t>Издавна люди с радостью и надеждой ожидали приход весны, когда заканчиваются долгие зимние ночи, становится больше тепла и солнечного света. По этому время, когда длина дня и ночи уравнивается, отмечалось специальным праздником. Его называют «Жаворонки», «Тетерочный день», а еще «Сороки</a:t>
            </a:r>
            <a:r>
              <a:rPr lang="en-US" sz="2800" b="1" smtClean="0">
                <a:solidFill>
                  <a:srgbClr val="006600"/>
                </a:solidFill>
                <a:latin typeface="Comic Sans MS" pitchFamily="66" charset="0"/>
              </a:rPr>
              <a:t>`</a:t>
            </a:r>
            <a:r>
              <a:rPr lang="ru-RU" sz="2800" b="1" smtClean="0">
                <a:solidFill>
                  <a:srgbClr val="006600"/>
                </a:solidFill>
                <a:latin typeface="Comic Sans MS" pitchFamily="66" charset="0"/>
              </a:rPr>
              <a:t>»</a:t>
            </a:r>
            <a:r>
              <a:rPr lang="en-US" sz="2800" b="1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rgbClr val="006600"/>
                </a:solidFill>
                <a:latin typeface="Comic Sans MS" pitchFamily="66" charset="0"/>
              </a:rPr>
              <a:t>- он совпадает с днем почитания сорока Севастийских великомучеников.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85800"/>
            <a:ext cx="3276600" cy="61722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Ради этого праздника, пришедшего из глубины веков даже делается ослабление строгого церковного поста. </a:t>
            </a:r>
          </a:p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В это время начинают возвращаться из теплых стран первые перелетные птицы. </a:t>
            </a:r>
          </a:p>
        </p:txBody>
      </p:sp>
      <p:pic>
        <p:nvPicPr>
          <p:cNvPr id="4099" name="Picture 6" descr="C:\WINDOWS.000\Application Data\Microsoft\Media Catalog\Копия Img_8160 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544638"/>
            <a:ext cx="4800600" cy="413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4800"/>
            <a:ext cx="4114800" cy="57912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Люди связывали с появлением птиц свои надежды на приход тепла и возможность начать сельскохозяйственные работы. 	</a:t>
            </a:r>
          </a:p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Существовал целый ряд примет, связанных с птицами. </a:t>
            </a:r>
          </a:p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Птиц встречали как дорогих гостей – вестников долгожданной</a:t>
            </a:r>
            <a:r>
              <a:rPr lang="ru-RU" sz="2400" b="1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весны и солнца</a:t>
            </a:r>
            <a:r>
              <a:rPr lang="ru-RU" sz="240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123" name="Picture 6" descr="C:\Мои документы\мои программы 2011\документы\методические материалы\2013\Новая папка\IMG_066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76400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3810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В их честь выпекались обрядовые праздничные лакомства – фигурки «жаворонков».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В разных городах и деревнях «жаворонки» были свои – одни пеклись из сдобного теста и были похожи на булочки, другие выпекались из ржаного теста и были больше похожи на печенье.</a:t>
            </a:r>
          </a:p>
        </p:txBody>
      </p:sp>
      <p:pic>
        <p:nvPicPr>
          <p:cNvPr id="13" name="Жаворонки, прилетите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428750"/>
            <a:ext cx="47990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Одни – просто завязанный узлом тестяной жгут, другие – птички с распростертыми крылышками и птенчиками или яичками на спинке, третьи – со сложенными на спинке крылышками, четвертые – совсем плоские, созданные несколькими надрезами из круглой лепешки.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7171" name="Rectangle 15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7172" name="Picture 16" descr="C:\Мои документы\мои программы 2011\документы\методические материалы\2013\Новая папка\IMG_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 descr="C:\Мои документы\мои программы 2011\документы\методические материалы\2013\Новая папка\IMG_0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8" descr="C:\Мои документы\мои программы 2011\документы\методические материалы\2013\Новая папка\IMG_0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5" descr="C:\Мои документы\мои программы 2011\документы\методические материалы\2013\Новая папка\IMG_0668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0"/>
            <a:ext cx="26035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10000" cy="5105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А в Каргополе на «Жаворонки» - «Тетерочный день» из ржаного теста катали «жгут» и  из него «вили» тетеры-солнышки, -  крестообразные или с кудерочками, восьмерочками, замысловатыми решетками.</a:t>
            </a:r>
          </a:p>
        </p:txBody>
      </p:sp>
      <p:pic>
        <p:nvPicPr>
          <p:cNvPr id="8196" name="Picture 22" descr="C:\Мои документы\мои программы 2011\документы\методические материалы\2013\Новая папка\IMG_0665 А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04800"/>
            <a:ext cx="2819400" cy="2116138"/>
          </a:xfrm>
          <a:noFill/>
        </p:spPr>
      </p:pic>
      <p:pic>
        <p:nvPicPr>
          <p:cNvPr id="8197" name="Picture 23" descr="C:\Мои документы\мои программы 2011\документы\методические материалы\2013\Новая папка\IMG_0666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4" descr="C:\Мои документы\мои программы 2011\документы\методические материалы\2013\Новая папка\IMG_0667 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124200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010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6600"/>
                </a:solidFill>
                <a:latin typeface="Comic Sans MS" pitchFamily="66" charset="0"/>
              </a:rPr>
              <a:t>В разных областях ритуальное печение было разным, но везде главными действующими лицами праздника были дети. Они участвовали и в лепке жаворонков и в главном ритуале – закликании весны.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3810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Выпекалось как можно больше «жаворонков» и «тетер». Одни оставались в доме и раскладывались по окнам, другие - дети несли на улицу, и , забираясь на пригорки, протягивая «жаворонков» к солнцу пели заклички.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6600"/>
                </a:solidFill>
                <a:latin typeface="Comic Sans MS" pitchFamily="66" charset="0"/>
              </a:rPr>
              <a:t>Дети смотрели, у кого «жаворонки» красивее, угощали друг-друга.</a:t>
            </a:r>
          </a:p>
        </p:txBody>
      </p:sp>
      <p:pic>
        <p:nvPicPr>
          <p:cNvPr id="10243" name="Picture 6" descr="C:\Мои документы\мои программы 2011\лепное\соленое тесто\IMG_792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447800"/>
            <a:ext cx="48768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диции встречи весны презентация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Традиции встречи весны презентация</Template>
  <TotalTime>1</TotalTime>
  <Words>467</Words>
  <Application>Microsoft Office PowerPoint</Application>
  <PresentationFormat>Экран (4:3)</PresentationFormat>
  <Paragraphs>29</Paragraphs>
  <Slides>12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Традиции встречи весны презентация</vt:lpstr>
      <vt:lpstr>Традиции встречи весны.</vt:lpstr>
      <vt:lpstr>История праздника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Мы лепим «жаворонков»!</vt:lpstr>
      <vt:lpstr>«Жаворонки» и сами могут рассказать свои «секреты» - стоит только взять такую птичку в руки, и хорошенечко рассмотреть со всех сторон, но не просто так, а задавая себе вопрос «А как это сделано?» и стараясь разглядеть ответ в ее форме:     1) проанализируйте форму фигурки и          установите, какую форму имела          первоначальная заготовка;      2)проследите линии сгиба;      3)посчитайте количество надрезов;                                4) установите направление сгибов.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встречи весны.</dc:title>
  <dc:creator>Valued Acer Customer</dc:creator>
  <cp:lastModifiedBy>Valued Acer Customer</cp:lastModifiedBy>
  <cp:revision>1</cp:revision>
  <dcterms:created xsi:type="dcterms:W3CDTF">2013-03-18T08:10:07Z</dcterms:created>
  <dcterms:modified xsi:type="dcterms:W3CDTF">2013-03-18T08:11:23Z</dcterms:modified>
</cp:coreProperties>
</file>