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5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0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2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5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3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1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6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2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9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1B6B-8DF1-4125-8F7B-065E263F08E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B1910-77F5-45DB-B999-C58B298E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Олимпийские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44" y="1535832"/>
            <a:ext cx="6912768" cy="391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22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91880" cy="6858000"/>
          </a:xfrm>
        </p:spPr>
        <p:txBody>
          <a:bodyPr>
            <a:normAutofit fontScale="40000" lnSpcReduction="20000"/>
          </a:bodyPr>
          <a:lstStyle/>
          <a:p>
            <a:endParaRPr lang="ru-RU" sz="4500" b="1" i="1" dirty="0" smtClean="0"/>
          </a:p>
          <a:p>
            <a:r>
              <a:rPr lang="ru-RU" sz="4500" b="1" i="1" dirty="0" err="1" smtClean="0"/>
              <a:t>Олимпи́йские</a:t>
            </a:r>
            <a:r>
              <a:rPr lang="ru-RU" sz="4500" b="1" i="1" dirty="0" smtClean="0"/>
              <a:t> </a:t>
            </a:r>
            <a:r>
              <a:rPr lang="ru-RU" sz="4500" b="1" i="1" dirty="0" err="1" smtClean="0"/>
              <a:t>и́гры</a:t>
            </a:r>
            <a:r>
              <a:rPr lang="ru-RU" sz="4500" b="1" i="1" dirty="0" smtClean="0"/>
              <a:t> — крупнейшие международные комплексные спортивные соревнования, которые проводятся каждые четыре года. Традиция, существовавшая в Древней Греции, была возрождена в конце XIX века французским общественным деятелем Пьером де Кубертеном. Олимпийские игры, известные также как Летние Олимпийские игры, проводились каждые четыре года, начиная с 1896, за исключением лет, пришедшихся на мировые войны. В 1924 году были учреждены Зимние Олимпийские игры, которые первоначально проводились в тот же год, что и летние. Однако начиная с 1994 года, время проведения зимних Олимпийских игр сдвинуто на два года относительно времени проведения летних игр.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45" y="764704"/>
            <a:ext cx="517161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37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/>
          <a:lstStyle/>
          <a:p>
            <a:r>
              <a:rPr lang="ru-RU" b="0" dirty="0"/>
              <a:t>Античные Олимпийские игры</a:t>
            </a:r>
            <a:br>
              <a:rPr lang="ru-RU" b="0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3491880" cy="587727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Олимпийские игры Древней Греции представляли собой религиозный и спортивный праздник, проводившийся в Олимпии. Сведения о происхождении игр утеряны, но сохранилось несколько мифов, описывающих это событие</a:t>
            </a:r>
            <a:r>
              <a:rPr lang="ru-RU" sz="2000" dirty="0" smtClean="0"/>
              <a:t>.</a:t>
            </a:r>
            <a:r>
              <a:rPr lang="ru-RU" sz="2000" dirty="0"/>
              <a:t>  На время проведения игр объявлялось священное перемирие </a:t>
            </a:r>
            <a:r>
              <a:rPr lang="ru-RU" sz="2000" dirty="0" smtClean="0"/>
              <a:t>), </a:t>
            </a:r>
            <a:r>
              <a:rPr lang="ru-RU" sz="2000" dirty="0"/>
              <a:t>в это время нельзя было вести войну, хотя это неоднократно нарушалось. Олимпийские игры существенно потеряли своё значение с приходом римлян. После того, как христианство стало официальной религией, игры стали рассматриваться как проявление язычества, и в 394 году н. э. они были запрещены императором Феодосием 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5472608" cy="334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3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/>
          <a:lstStyle/>
          <a:p>
            <a:r>
              <a:rPr lang="ru-RU" b="0" dirty="0"/>
              <a:t>Современные Олимпийские игры</a:t>
            </a:r>
            <a:br>
              <a:rPr lang="ru-RU" b="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11050" y="188640"/>
            <a:ext cx="5111750" cy="58531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Пьер де Кубертен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491880" cy="5949280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/>
              <a:t>Принципы, правила и положения Олимпийских игр определены Олимпийской хартией, основы которой утверждены Международным </a:t>
            </a:r>
            <a:r>
              <a:rPr lang="ru-RU" sz="4900" dirty="0" smtClean="0"/>
              <a:t>спортивным </a:t>
            </a:r>
            <a:r>
              <a:rPr lang="ru-RU" sz="4900" dirty="0"/>
              <a:t>конгрессом в Париже в 1894, принявшим по предложению французского педагога и общественного деятеля Пьера де Кубертена решение об организации Игр по образцу античных и о создании Международного олимпийского комитета (МОК). Согласно хартии, Олимпийские игры «…объединяют спортсменов-любителей всех стран в честных и равноправных соревнованиях. По отношению к странам и отдельным лицам не допускается никакой дискриминации по расовым, религиозным или политическим мотивам…». Помимо олимпийских видов спорта, организационный комитет имеет право по своему выбору включить в программу показательные соревнования по 1-2 видам спорта, не признанным МОК</a:t>
            </a:r>
            <a:r>
              <a:rPr lang="ru-RU" sz="4900" b="1" i="1" dirty="0"/>
              <a:t>.</a:t>
            </a:r>
          </a:p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2054"/>
            <a:ext cx="4221899" cy="5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17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1" y="-11495"/>
            <a:ext cx="3008313" cy="1162050"/>
          </a:xfrm>
        </p:spPr>
        <p:txBody>
          <a:bodyPr/>
          <a:lstStyle/>
          <a:p>
            <a:r>
              <a:rPr lang="ru-RU" b="0" dirty="0" smtClean="0"/>
              <a:t>Олимпийская символика</a:t>
            </a:r>
            <a:endParaRPr lang="ru-RU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3491880" cy="5589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Атрибуты </a:t>
            </a:r>
            <a:r>
              <a:rPr lang="ru-RU" sz="2000" dirty="0"/>
              <a:t>Олимпийских игр, </a:t>
            </a:r>
            <a:r>
              <a:rPr lang="ru-RU" sz="2000" dirty="0" smtClean="0"/>
              <a:t>используемые Международным </a:t>
            </a:r>
            <a:r>
              <a:rPr lang="ru-RU" sz="2000" dirty="0"/>
              <a:t>олимпийским комитетом для продвижения идеи Олимпийского движения во всём мире.</a:t>
            </a:r>
          </a:p>
          <a:p>
            <a:r>
              <a:rPr lang="ru-RU" sz="2000" dirty="0"/>
              <a:t>К олимпийским символам относятся флаг (кольца), гимн, клятва, лозунг, медали, огонь, оливковая ветвь, салют, талисманы, </a:t>
            </a:r>
            <a:r>
              <a:rPr lang="ru-RU" sz="2000" dirty="0" smtClean="0"/>
              <a:t>эмблема. </a:t>
            </a:r>
            <a:r>
              <a:rPr lang="ru-RU" sz="2000" dirty="0"/>
              <a:t>Всякое использование олимпийских символов в коммерческих целях запрещено Олимпийской хартией.</a:t>
            </a:r>
          </a:p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7" y="548680"/>
            <a:ext cx="5328592" cy="267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5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57" y="0"/>
            <a:ext cx="3008313" cy="1162050"/>
          </a:xfrm>
        </p:spPr>
        <p:txBody>
          <a:bodyPr/>
          <a:lstStyle/>
          <a:p>
            <a:r>
              <a:rPr lang="ru-RU" b="0" dirty="0" smtClean="0"/>
              <a:t>Что значат кольца</a:t>
            </a:r>
            <a:r>
              <a:rPr lang="en-US" b="0" dirty="0" smtClean="0"/>
              <a:t>?</a:t>
            </a:r>
            <a:endParaRPr lang="ru-RU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155" y="1196752"/>
            <a:ext cx="3480725" cy="566124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До 1951 года официальный справочник утверждал, что цвета колец соответствуют разным частям света: </a:t>
            </a:r>
            <a:endParaRPr lang="en-US" sz="2000" dirty="0" smtClean="0"/>
          </a:p>
          <a:p>
            <a:r>
              <a:rPr lang="ru-RU" sz="2000" dirty="0" smtClean="0"/>
              <a:t>Европа</a:t>
            </a:r>
            <a:r>
              <a:rPr lang="ru-RU" sz="2000" dirty="0"/>
              <a:t> </a:t>
            </a:r>
            <a:r>
              <a:rPr lang="ru-RU" sz="2000" dirty="0" smtClean="0"/>
              <a:t>— голубой,</a:t>
            </a:r>
            <a:endParaRPr lang="en-US" sz="2000" dirty="0"/>
          </a:p>
          <a:p>
            <a:r>
              <a:rPr lang="ru-RU" sz="2000" dirty="0" smtClean="0"/>
              <a:t>Азия</a:t>
            </a:r>
            <a:r>
              <a:rPr lang="ru-RU" sz="2000" dirty="0"/>
              <a:t> — жёлтый, </a:t>
            </a:r>
            <a:endParaRPr lang="en-US" sz="2000" dirty="0" smtClean="0"/>
          </a:p>
          <a:p>
            <a:r>
              <a:rPr lang="ru-RU" sz="2000" dirty="0" smtClean="0"/>
              <a:t>Африка</a:t>
            </a:r>
            <a:r>
              <a:rPr lang="ru-RU" sz="2000" dirty="0"/>
              <a:t> — чёрный, </a:t>
            </a:r>
            <a:endParaRPr lang="en-US" sz="2000" dirty="0" smtClean="0"/>
          </a:p>
          <a:p>
            <a:r>
              <a:rPr lang="ru-RU" sz="2000" dirty="0" smtClean="0"/>
              <a:t>Австралия — </a:t>
            </a:r>
            <a:r>
              <a:rPr lang="ru-RU" sz="2000" dirty="0"/>
              <a:t>зелёный и Америка — красный. Однако позже это было удалено оттуда, так как нет никаких доказательств, что Пьер де Кубертен подразумевал именно такое распределение </a:t>
            </a:r>
            <a:r>
              <a:rPr lang="ru-RU" sz="2000" dirty="0" smtClean="0"/>
              <a:t>цветов. Другой же вариант гласит о том что цвета были подобраны таким образом что хоть один из них присутствует в любом флаге мира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29" y="1502362"/>
            <a:ext cx="5319464" cy="30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0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427984" cy="5733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тех же местах проведения Олимпийских игр спустя две недели проводятся Паралимпийские игры для людей с </a:t>
            </a:r>
            <a:r>
              <a:rPr lang="ru-RU" dirty="0" smtClean="0"/>
              <a:t>ограниченными </a:t>
            </a:r>
            <a:r>
              <a:rPr lang="ru-RU" dirty="0"/>
              <a:t>возможностями (кроме инвалидов по слуху). Традиционно проводятся после главных Олимпийских игр, а начиная с 1988 — на тех же спортивных объектах; в 2001 эта практика закреплена соглашением между МОК и Международным паралимпийским комитетом (МПК). Летние паралимпийские игры проводятся с 1960, а зимние паралимпийские игры — с </a:t>
            </a:r>
            <a:r>
              <a:rPr lang="ru-RU" dirty="0" smtClean="0"/>
              <a:t>1976.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5478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90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6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Олимпийские игры</vt:lpstr>
      <vt:lpstr>Презентация PowerPoint</vt:lpstr>
      <vt:lpstr>Античные Олимпийские игры </vt:lpstr>
      <vt:lpstr>Современные Олимпийские игры </vt:lpstr>
      <vt:lpstr>Олимпийская символика</vt:lpstr>
      <vt:lpstr>Что значат кольца?</vt:lpstr>
      <vt:lpstr>Интересные факты</vt:lpstr>
      <vt:lpstr>Спасибо за просмотр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Ливенцов</dc:creator>
  <cp:lastModifiedBy>Иван Ливенцов</cp:lastModifiedBy>
  <cp:revision>10</cp:revision>
  <dcterms:created xsi:type="dcterms:W3CDTF">2014-01-30T14:37:50Z</dcterms:created>
  <dcterms:modified xsi:type="dcterms:W3CDTF">2014-01-30T18:13:29Z</dcterms:modified>
</cp:coreProperties>
</file>