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1" r:id="rId5"/>
    <p:sldId id="264" r:id="rId6"/>
    <p:sldId id="262" r:id="rId7"/>
    <p:sldId id="261" r:id="rId8"/>
    <p:sldId id="259" r:id="rId9"/>
    <p:sldId id="263" r:id="rId10"/>
    <p:sldId id="270" r:id="rId11"/>
    <p:sldId id="268" r:id="rId12"/>
    <p:sldId id="273" r:id="rId13"/>
    <p:sldId id="274" r:id="rId14"/>
    <p:sldId id="275" r:id="rId15"/>
    <p:sldId id="278" r:id="rId16"/>
    <p:sldId id="276" r:id="rId17"/>
    <p:sldId id="277" r:id="rId18"/>
    <p:sldId id="265" r:id="rId19"/>
    <p:sldId id="260" r:id="rId20"/>
    <p:sldId id="267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833"/>
    <a:srgbClr val="FF9933"/>
    <a:srgbClr val="B11B0F"/>
    <a:srgbClr val="FF33CC"/>
    <a:srgbClr val="6243AF"/>
    <a:srgbClr val="CC00CC"/>
    <a:srgbClr val="CC0099"/>
    <a:srgbClr val="66FFFF"/>
    <a:srgbClr val="6A0C51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1A738-9D76-40B1-81C4-D12FC3A1B1D8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D9EDF-FA14-4A68-9B1E-F6D9E9A1B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65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D9EDF-FA14-4A68-9B1E-F6D9E9A1B81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3253-6427-4C3C-A84D-82B6D795DAE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521D-D15E-4EF4-98DE-F19BA34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3253-6427-4C3C-A84D-82B6D795DAE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521D-D15E-4EF4-98DE-F19BA34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3253-6427-4C3C-A84D-82B6D795DAE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521D-D15E-4EF4-98DE-F19BA34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3253-6427-4C3C-A84D-82B6D795DAE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521D-D15E-4EF4-98DE-F19BA34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3253-6427-4C3C-A84D-82B6D795DAE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521D-D15E-4EF4-98DE-F19BA34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3253-6427-4C3C-A84D-82B6D795DAE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521D-D15E-4EF4-98DE-F19BA34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3253-6427-4C3C-A84D-82B6D795DAE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521D-D15E-4EF4-98DE-F19BA34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3253-6427-4C3C-A84D-82B6D795DAE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521D-D15E-4EF4-98DE-F19BA34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3253-6427-4C3C-A84D-82B6D795DAE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521D-D15E-4EF4-98DE-F19BA34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3253-6427-4C3C-A84D-82B6D795DAE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521D-D15E-4EF4-98DE-F19BA34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3253-6427-4C3C-A84D-82B6D795DAE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521D-D15E-4EF4-98DE-F19BA34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63253-6427-4C3C-A84D-82B6D795DAE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7521D-D15E-4EF4-98DE-F19BA34D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 дороге сфотографировались около лебед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8786842" cy="659013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643446"/>
            <a:ext cx="8358246" cy="17144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Выполнили: обучающиеся класса СНС-3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Руководитель проекта: Медведева Т.В.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Прогимназия «Сообщество»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г</a:t>
            </a:r>
            <a:r>
              <a:rPr lang="ru-RU" sz="2400" dirty="0" smtClean="0">
                <a:solidFill>
                  <a:srgbClr val="FFFF00"/>
                </a:solidFill>
              </a:rPr>
              <a:t>. Нефтеюганск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2011-2012 </a:t>
            </a:r>
            <a:r>
              <a:rPr lang="ru-RU" sz="2400" dirty="0" err="1" smtClean="0">
                <a:solidFill>
                  <a:srgbClr val="FFFF00"/>
                </a:solidFill>
              </a:rPr>
              <a:t>уч.г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0004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Муниципальное  бюджетное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учреждение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8860" y="171448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Т</a:t>
            </a:r>
            <a:r>
              <a:rPr lang="ru-RU" sz="2400" dirty="0" smtClean="0">
                <a:solidFill>
                  <a:srgbClr val="FFFF00"/>
                </a:solidFill>
              </a:rPr>
              <a:t>ворческий отчёт  по проекту: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857628"/>
            <a:ext cx="6992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solidFill>
                  <a:srgbClr val="6699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Польза и вред игрушек</a:t>
            </a:r>
            <a:endParaRPr lang="ru-RU" sz="5400" b="1" cap="all" spc="0" dirty="0">
              <a:ln/>
              <a:solidFill>
                <a:srgbClr val="6699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391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E184B"/>
                </a:solidFill>
              </a:rPr>
              <a:t> </a:t>
            </a:r>
            <a:r>
              <a:rPr lang="ru-RU" sz="3200" b="1" dirty="0" smtClean="0">
                <a:solidFill>
                  <a:srgbClr val="6E184B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Выяснили какими игрушками играют мальчики, а какими девочки и почему? </a:t>
            </a:r>
            <a:r>
              <a:rPr lang="ru-RU" sz="2800" dirty="0" smtClean="0">
                <a:solidFill>
                  <a:srgbClr val="C00000"/>
                </a:solidFill>
              </a:rPr>
              <a:t>(провели опрос в прогимназии)</a:t>
            </a:r>
          </a:p>
          <a:p>
            <a:pPr algn="ctr"/>
            <a:r>
              <a:rPr lang="ru-RU" sz="2800" dirty="0" smtClean="0">
                <a:solidFill>
                  <a:srgbClr val="6E184B"/>
                </a:solidFill>
              </a:rPr>
              <a:t> 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G:\поект 2012 Польза и вред игрушек-2\фото все\2012-04-18 11.25.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05064"/>
            <a:ext cx="3608852" cy="2706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оект 2012 Польза и вред игрушек-2\фото все\2012-04-18 11.25.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85821"/>
            <a:ext cx="3605396" cy="2704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поект 2012 Польза и вред игрушек-2\ф.2012\2012-04-17 09.31.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828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поект 2012 Польза и вред игрушек-2\ф.2012\2012-04-17 09.31.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72" y="1700807"/>
            <a:ext cx="3072343" cy="2304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поект 2012 Польза и вред игрушек-2\ф.2012\2012-04-18 07.50.1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1739" y="1183786"/>
            <a:ext cx="1799569" cy="1349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360" y="2564903"/>
            <a:ext cx="1891634" cy="1420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Выгнутая вправо стрелка 1036"/>
          <p:cNvSpPr/>
          <p:nvPr/>
        </p:nvSpPr>
        <p:spPr>
          <a:xfrm rot="1749295">
            <a:off x="3915244" y="2646104"/>
            <a:ext cx="1198326" cy="15074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6" name="Выгнутая вверх стрелка 1035"/>
          <p:cNvSpPr/>
          <p:nvPr/>
        </p:nvSpPr>
        <p:spPr>
          <a:xfrm rot="2322267">
            <a:off x="5616553" y="1893335"/>
            <a:ext cx="1610776" cy="10550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4" name="Picture 10" descr="G:\поект 2012 Польза и вред игрушек-2\ф.2012\2012-04-17 09.31.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90"/>
            <a:ext cx="3372438" cy="2529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0110" y="161337"/>
            <a:ext cx="467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Любим игрушки, потому что  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564399"/>
            <a:ext cx="521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</a:rPr>
              <a:t>нтересные и красивые, умные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6346" y="944197"/>
            <a:ext cx="447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одарили и нравится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8274" y="1308531"/>
            <a:ext cx="380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</a:rPr>
              <a:t>ягкие и любимые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3" y="2663455"/>
            <a:ext cx="3202528" cy="6053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девочки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228" y="2663455"/>
            <a:ext cx="3232885" cy="4760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мальчики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427499" y="3336631"/>
            <a:ext cx="3096344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выбирают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5024" y="3293892"/>
            <a:ext cx="31210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040941" y="1316171"/>
            <a:ext cx="28083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</a:t>
            </a:r>
          </a:p>
          <a:p>
            <a:pPr lvl="0" algn="ctr"/>
            <a:r>
              <a:rPr lang="ru-RU" sz="44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узнали</a:t>
            </a:r>
          </a:p>
        </p:txBody>
      </p:sp>
      <p:sp>
        <p:nvSpPr>
          <p:cNvPr id="31" name="Выгнутая вверх стрелка 30"/>
          <p:cNvSpPr/>
          <p:nvPr/>
        </p:nvSpPr>
        <p:spPr>
          <a:xfrm rot="17318104">
            <a:off x="2759029" y="469196"/>
            <a:ext cx="1729858" cy="10944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312736" y="4344703"/>
            <a:ext cx="23509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C0099"/>
                </a:solidFill>
              </a:rPr>
              <a:t>Машинки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C0099"/>
                </a:solidFill>
              </a:rPr>
              <a:t>Компьютер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C0099"/>
                </a:solidFill>
              </a:rPr>
              <a:t>Роботы </a:t>
            </a:r>
            <a:endParaRPr lang="ru-RU" sz="2800" b="1" dirty="0">
              <a:solidFill>
                <a:srgbClr val="CC0099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513" y="4239014"/>
            <a:ext cx="27049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C0099"/>
                </a:solidFill>
              </a:rPr>
              <a:t>Куклы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C0099"/>
                </a:solidFill>
              </a:rPr>
              <a:t>Мягкие                   игрушки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srgbClr val="CC0099"/>
              </a:solidFill>
            </a:endParaRPr>
          </a:p>
        </p:txBody>
      </p:sp>
      <p:pic>
        <p:nvPicPr>
          <p:cNvPr id="1035" name="Picture 11" descr="G:\поект 2012 Польза и вред игрушек-2\ф.2012\2012-04-17 09.31.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710" y="4061668"/>
            <a:ext cx="3644474" cy="2733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819" y="188640"/>
            <a:ext cx="4785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Игрушки учат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G:\поект 2012 Польза и вред игрушек-2\ф.2012\2012-04-17 09.31.5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475" t="-2541" b="-8824"/>
          <a:stretch/>
        </p:blipFill>
        <p:spPr bwMode="auto">
          <a:xfrm>
            <a:off x="5364088" y="270570"/>
            <a:ext cx="3564397" cy="2977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оект 2012 Польза и вред игрушек-2\ф.2012\2012-04-18 07.50.0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3547" y="1169702"/>
            <a:ext cx="5647563" cy="117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поект 2012 Польза и вред игрушек-2\ф.2012\2012-04-18 07.50.1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2608" y="2348879"/>
            <a:ext cx="5489443" cy="1116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поект 2012 Польза и вред игрушек-2\ф.2012\2012-04-18 07.50.2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5327" y="4856017"/>
            <a:ext cx="5450476" cy="1350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3403" y="3470002"/>
            <a:ext cx="5456237" cy="128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G:\поект 2012 Польза и вред игрушек-2\ф.2012\2012-04-17 09.31.3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1997" y="3655155"/>
            <a:ext cx="3388090" cy="2541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28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dvedevaTV\Рабочий стол\поект 2012 Польза и вред игрушек-2\14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47364" y="214291"/>
            <a:ext cx="258232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996908"/>
            <a:ext cx="8482122" cy="5270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a typeface="Calibri"/>
              <a:cs typeface="Times New Roman"/>
            </a:endParaRPr>
          </a:p>
          <a:p>
            <a:pPr marL="180000" lvl="0" indent="-180000"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фенол</a:t>
            </a:r>
          </a:p>
          <a:p>
            <a:pPr marL="180000" lvl="0" indent="-180000"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 формальдегид</a:t>
            </a:r>
          </a:p>
          <a:p>
            <a:pPr marL="180000" lvl="0" indent="-180000"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 ртуть</a:t>
            </a:r>
          </a:p>
          <a:p>
            <a:pPr marL="180000" lvl="0" indent="-180000"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свинец </a:t>
            </a:r>
          </a:p>
          <a:p>
            <a:pPr marL="180000" lvl="0" indent="-180000"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 полихлорвинил</a:t>
            </a:r>
          </a:p>
          <a:p>
            <a:pPr marL="180000" lvl="0" indent="-180000"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 сера</a:t>
            </a:r>
          </a:p>
          <a:p>
            <a:pPr marL="180000" lvl="0" indent="-180000"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 фталат</a:t>
            </a:r>
            <a:endParaRPr lang="ru-RU" sz="32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180000" lvl="0" indent="-180000"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 метиловый  спирт</a:t>
            </a:r>
            <a:endParaRPr lang="ru-RU" sz="32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42852"/>
            <a:ext cx="6756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Нельзя играть игрушками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 которых содержится: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3143248"/>
            <a:ext cx="4054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4286248" y="3929066"/>
            <a:ext cx="4572032" cy="2786082"/>
          </a:xfrm>
          <a:prstGeom prst="hexag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a typeface="Calibri"/>
                <a:cs typeface="Times New Roman"/>
              </a:rPr>
              <a:t>Внимание!!!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a typeface="Calibri"/>
                <a:cs typeface="Times New Roman"/>
              </a:rPr>
              <a:t>Ищите свидетельство экологической безопасности игрушки -  </a:t>
            </a:r>
            <a:r>
              <a:rPr lang="ru-RU" sz="3200" b="1" dirty="0" smtClean="0">
                <a:solidFill>
                  <a:srgbClr val="00B050"/>
                </a:solidFill>
                <a:ea typeface="Calibri"/>
                <a:cs typeface="Times New Roman"/>
              </a:rPr>
              <a:t>зеленая точка  на инструкции</a:t>
            </a:r>
            <a:r>
              <a:rPr lang="ru-RU" sz="2400" b="1" dirty="0" smtClean="0">
                <a:solidFill>
                  <a:srgbClr val="00B050"/>
                </a:solidFill>
                <a:ea typeface="Calibri"/>
                <a:cs typeface="Times New Roman"/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052" name="Picture 4" descr="C:\Documents and Settings\MedvedevaTV\Рабочий стол\поект 2012 Польза и вред игрушек-2\Bumblebe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1500174"/>
            <a:ext cx="182041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059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2371623" cy="246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войная стрелка влево/вправо 3"/>
          <p:cNvSpPr/>
          <p:nvPr/>
        </p:nvSpPr>
        <p:spPr>
          <a:xfrm>
            <a:off x="2714612" y="285728"/>
            <a:ext cx="4593122" cy="2895717"/>
          </a:xfrm>
          <a:prstGeom prst="left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Много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деталей</a:t>
            </a:r>
          </a:p>
          <a:p>
            <a:pPr lvl="0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 Технических</a:t>
            </a:r>
          </a:p>
          <a:p>
            <a:pPr lvl="0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ru-RU" sz="3200" b="1" dirty="0" err="1" smtClean="0">
                <a:solidFill>
                  <a:schemeClr val="accent4">
                    <a:lumMod val="75000"/>
                  </a:schemeClr>
                </a:solidFill>
              </a:rPr>
              <a:t>наворотов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7734" y="185008"/>
            <a:ext cx="1410440" cy="3700150"/>
          </a:xfrm>
          <a:prstGeom prst="rect">
            <a:avLst/>
          </a:prstGeom>
          <a:noFill/>
        </p:spPr>
        <p:txBody>
          <a:bodyPr vert="vert" wrap="square" lIns="180000" tIns="180000" rtlCol="0">
            <a:normAutofit lnSpcReduction="10000"/>
          </a:bodyPr>
          <a:lstStyle/>
          <a:p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скучно</a:t>
            </a:r>
            <a:endParaRPr lang="ru-RU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115717"/>
            <a:ext cx="3431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Мы желаем: 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770" y="3714752"/>
            <a:ext cx="49728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CC0099"/>
                </a:solidFill>
              </a:rPr>
              <a:t>Фантазировать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CC0099"/>
                </a:solidFill>
              </a:rPr>
              <a:t>Придумывать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CC0099"/>
                </a:solidFill>
              </a:rPr>
              <a:t>Воображать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CC0099"/>
                </a:solidFill>
              </a:rPr>
              <a:t>Творить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CC0099"/>
                </a:solidFill>
              </a:rPr>
              <a:t>Говорить       </a:t>
            </a:r>
            <a:endParaRPr lang="ru-RU" sz="4400" b="1" dirty="0">
              <a:solidFill>
                <a:srgbClr val="CC0099"/>
              </a:solidFill>
            </a:endParaRPr>
          </a:p>
        </p:txBody>
      </p:sp>
      <p:pic>
        <p:nvPicPr>
          <p:cNvPr id="1027" name="Picture 3" descr="G:\поект 2012 Польза и вред игрушек-2\nabor_volshebniy_sundu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890" y="3896789"/>
            <a:ext cx="3386488" cy="2781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J:\поект 2012 Польза и вред игрушек-2\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35" y="4786322"/>
            <a:ext cx="2428865" cy="182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775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MedvedevaTV\Рабочий стол\поект 2012 Польза и вред игрушек-2\980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14290"/>
            <a:ext cx="188731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MedvedevaTV\Рабочий стол\поект 2012 Польза и вред игрушек-2\80766236_large_igrushka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16477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1785926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Не надо игрушек!!!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142852"/>
            <a:ext cx="65008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Уважаемые родители,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бабушки, дедушки,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дяди и тёти!</a:t>
            </a:r>
          </a:p>
          <a:p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4429124" y="2857496"/>
            <a:ext cx="4500594" cy="1214446"/>
          </a:xfrm>
          <a:prstGeom prst="plaqu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B11B0F"/>
                </a:solidFill>
              </a:rPr>
              <a:t>С  деталями, которые быстро отваливаются</a:t>
            </a:r>
            <a:endParaRPr lang="ru-RU" sz="3200" b="1" dirty="0">
              <a:solidFill>
                <a:srgbClr val="B11B0F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214282" y="2786058"/>
            <a:ext cx="4071966" cy="1285884"/>
          </a:xfrm>
          <a:prstGeom prst="plaqu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B11B0F"/>
                </a:solidFill>
              </a:rPr>
              <a:t>Сделанных не по  стандартам </a:t>
            </a:r>
            <a:r>
              <a:rPr lang="ru-RU" sz="3200" b="1" dirty="0" err="1" smtClean="0">
                <a:solidFill>
                  <a:srgbClr val="B11B0F"/>
                </a:solidFill>
              </a:rPr>
              <a:t>ГОСТа</a:t>
            </a:r>
            <a:endParaRPr lang="ru-RU" sz="3200" b="1" dirty="0">
              <a:solidFill>
                <a:srgbClr val="B11B0F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142844" y="4143380"/>
            <a:ext cx="4214842" cy="1428760"/>
          </a:xfrm>
          <a:prstGeom prst="plaqu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B11B0F"/>
                </a:solidFill>
              </a:rPr>
              <a:t>Издающих  звуки больше 5-8дб</a:t>
            </a:r>
            <a:endParaRPr lang="ru-RU" sz="3200" b="1" dirty="0">
              <a:solidFill>
                <a:srgbClr val="B11B0F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214282" y="5643578"/>
            <a:ext cx="4071966" cy="1000132"/>
          </a:xfrm>
          <a:prstGeom prst="plaqu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B11B0F"/>
                </a:solidFill>
              </a:rPr>
              <a:t>С  резким запахом</a:t>
            </a:r>
            <a:endParaRPr lang="ru-RU" sz="3200" b="1" dirty="0">
              <a:solidFill>
                <a:srgbClr val="B11B0F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4429124" y="4143380"/>
            <a:ext cx="4429156" cy="1428760"/>
          </a:xfrm>
          <a:prstGeom prst="plaqu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B11B0F"/>
                </a:solidFill>
              </a:rPr>
              <a:t>Не соответствующих санитарным нормам</a:t>
            </a:r>
            <a:endParaRPr lang="ru-RU" sz="3200" b="1" dirty="0">
              <a:solidFill>
                <a:srgbClr val="B11B0F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4500562" y="5643578"/>
            <a:ext cx="4357718" cy="1000132"/>
          </a:xfrm>
          <a:prstGeom prst="plaqu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B11B0F"/>
                </a:solidFill>
              </a:rPr>
              <a:t>Игрушек- страшилок</a:t>
            </a:r>
            <a:endParaRPr lang="ru-RU" sz="3200" b="1" dirty="0">
              <a:solidFill>
                <a:srgbClr val="B11B0F"/>
              </a:solidFill>
            </a:endParaRPr>
          </a:p>
        </p:txBody>
      </p:sp>
      <p:pic>
        <p:nvPicPr>
          <p:cNvPr id="1026" name="Picture 2" descr="C:\Documents and Settings\MedvedevaTV\Рабочий стол\поект 2012 Польза и вред игрушек-2\460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272" y="214290"/>
            <a:ext cx="1285884" cy="170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MedvedevaTV\Рабочий стол\поект 2012 Польза и вред игрушек-2\69651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071546"/>
            <a:ext cx="2143120" cy="160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775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2012\2011-12-08 12.04.5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77156" y="1270093"/>
            <a:ext cx="4568470" cy="2621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2012\2011-12-08 12.13.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45"/>
          <a:stretch/>
        </p:blipFill>
        <p:spPr bwMode="auto">
          <a:xfrm>
            <a:off x="6215074" y="3929066"/>
            <a:ext cx="2808312" cy="265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поект 2012 Польза и вред игрушек-2\фото все\фото3\IMG_000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4616" y="3819908"/>
            <a:ext cx="2264126" cy="2856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872" y="116632"/>
            <a:ext cx="83105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Пользу несут игрушки, которые позволяют нам:  </a:t>
            </a:r>
            <a:r>
              <a:rPr lang="ru-RU" sz="3600" b="1" dirty="0">
                <a:solidFill>
                  <a:srgbClr val="7030A0"/>
                </a:solidFill>
              </a:rPr>
              <a:t>исследовать окружающий </a:t>
            </a:r>
            <a:r>
              <a:rPr lang="ru-RU" sz="3600" b="1" dirty="0" smtClean="0">
                <a:solidFill>
                  <a:srgbClr val="7030A0"/>
                </a:solidFill>
              </a:rPr>
              <a:t>мир</a:t>
            </a:r>
            <a:endParaRPr lang="ru-RU" sz="3600" b="1" dirty="0">
              <a:solidFill>
                <a:srgbClr val="7030A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31" name="Picture 7" descr="G:\ФОТО2012\2011-12-19 12.59.2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4616" y="1340768"/>
            <a:ext cx="4002540" cy="242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ФОТО2012\2011-12-19 12.58.4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8503" y="3937837"/>
            <a:ext cx="3515178" cy="263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2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ФОТО2012\2011-12-19 12.58.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07106" y="4419667"/>
            <a:ext cx="3043387" cy="1971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О2012\2012-02-09 08.30.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3428"/>
          <a:stretch/>
        </p:blipFill>
        <p:spPr bwMode="auto">
          <a:xfrm>
            <a:off x="3491880" y="1772117"/>
            <a:ext cx="5536927" cy="2429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ФОТО2012\2012-02-09 12.17.4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1684880"/>
            <a:ext cx="2450760" cy="1965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1" y="151179"/>
            <a:ext cx="884929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Пользу несут игрушки, которые позволяют нам:  </a:t>
            </a:r>
            <a:r>
              <a:rPr lang="ru-RU" sz="3600" b="1" dirty="0" smtClean="0">
                <a:solidFill>
                  <a:srgbClr val="7030A0"/>
                </a:solidFill>
              </a:rPr>
              <a:t>спорить, думать, выражать свои чувства, учиться  </a:t>
            </a:r>
            <a:r>
              <a:rPr lang="ru-RU" sz="3600" b="1" dirty="0">
                <a:solidFill>
                  <a:srgbClr val="7030A0"/>
                </a:solidFill>
              </a:rPr>
              <a:t>общаться и познавать </a:t>
            </a:r>
            <a:r>
              <a:rPr lang="ru-RU" sz="3600" b="1" dirty="0" smtClean="0">
                <a:solidFill>
                  <a:srgbClr val="7030A0"/>
                </a:solidFill>
              </a:rPr>
              <a:t>себя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G:\ФОТО2012\2012-02-09 12.05.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7006" y="1843950"/>
            <a:ext cx="3143585" cy="235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2012\2012-02-09 12.06.1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67752" y="4201639"/>
            <a:ext cx="3189312" cy="2407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2012\2012-02-09 12.10.5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9340" y="3718058"/>
            <a:ext cx="2434116" cy="3023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06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103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Создали странички азбуки</a:t>
            </a:r>
          </a:p>
        </p:txBody>
      </p:sp>
      <p:pic>
        <p:nvPicPr>
          <p:cNvPr id="4" name="Рисунок 3" descr="2012-03-30 13.08.3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697137"/>
            <a:ext cx="8001056" cy="600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MedvedevaTV\Рабочий стол\поект 2012 Польза и вред игрушек-2\2012-04-26 09.15.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071546"/>
            <a:ext cx="3429024" cy="4070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786182" y="214290"/>
            <a:ext cx="482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Picture 2" descr="C:\Documents and Settings\MedvedevaTV\Рабочий стол\поект 2012 Польза и вред игрушек-2\2012-04-26 09.15.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88413">
            <a:off x="214282" y="785794"/>
            <a:ext cx="4643470" cy="301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MedvedevaTV\Рабочий стол\поект 2012 Польза и вред игрушек-2\2012-04-26 09.15.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47934">
            <a:off x="1803784" y="3449706"/>
            <a:ext cx="3957596" cy="296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42844" y="214290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Конечный продукт : азбука игрушек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612317"/>
            <a:ext cx="885831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rPr>
              <a:t>Тема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rPr>
              <a:t> проекта: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214686"/>
            <a:ext cx="87154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7030A0"/>
                </a:solidFill>
              </a:rPr>
              <a:t>Актуальность:</a:t>
            </a: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endParaRPr lang="ru-RU" sz="28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Забота о своей безопасности и здоровье при пользовании игрушками.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718" y="1428736"/>
            <a:ext cx="89432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</a:rPr>
              <a:t>«Польза и вред игрушек»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1453" y="129871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6E184B"/>
                </a:solidFill>
              </a:rPr>
              <a:t>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G:\поект 2012 Польза и вред игрушек-2\801367148dcb6e31a353f0e00724f7c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6520" y="214290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58" y="187258"/>
            <a:ext cx="7166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Хороши наши игрушки,      </a:t>
            </a:r>
          </a:p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  С ними весело играть       </a:t>
            </a:r>
          </a:p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Но теперь </a:t>
            </a:r>
            <a:r>
              <a:rPr lang="ru-RU" sz="3600" b="1" u="sng" dirty="0" smtClean="0">
                <a:solidFill>
                  <a:srgbClr val="C00000"/>
                </a:solidFill>
              </a:rPr>
              <a:t>мы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</a:rPr>
              <a:t>будем  знать:       </a:t>
            </a:r>
          </a:p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В чём их </a:t>
            </a:r>
            <a:r>
              <a:rPr lang="ru-RU" sz="3200" b="1" u="sng" dirty="0" smtClean="0">
                <a:solidFill>
                  <a:srgbClr val="C00000"/>
                </a:solidFill>
              </a:rPr>
              <a:t>польза</a:t>
            </a:r>
            <a:r>
              <a:rPr lang="ru-RU" sz="3200" b="1" dirty="0" smtClean="0">
                <a:solidFill>
                  <a:srgbClr val="C00000"/>
                </a:solidFill>
              </a:rPr>
              <a:t>,                </a:t>
            </a:r>
          </a:p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А в чём </a:t>
            </a:r>
            <a:r>
              <a:rPr lang="ru-RU" sz="3200" b="1" u="sng" dirty="0" smtClean="0">
                <a:solidFill>
                  <a:srgbClr val="C00000"/>
                </a:solidFill>
              </a:rPr>
              <a:t>вред</a:t>
            </a:r>
            <a:r>
              <a:rPr lang="ru-RU" sz="3200" b="1" dirty="0" smtClean="0">
                <a:solidFill>
                  <a:srgbClr val="C00000"/>
                </a:solidFill>
              </a:rPr>
              <a:t>. </a:t>
            </a:r>
          </a:p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И </a:t>
            </a:r>
            <a:r>
              <a:rPr lang="ru-RU" sz="3200" b="1" u="sng" dirty="0" smtClean="0">
                <a:solidFill>
                  <a:srgbClr val="C00000"/>
                </a:solidFill>
              </a:rPr>
              <a:t>помог нам наш проект </a:t>
            </a:r>
            <a:r>
              <a:rPr lang="ru-RU" sz="3200" b="1" dirty="0" smtClean="0">
                <a:solidFill>
                  <a:srgbClr val="C00000"/>
                </a:solidFill>
              </a:rPr>
              <a:t>!!!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2012-03-30 13.09.27.jpg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1619671" y="3295802"/>
            <a:ext cx="5878697" cy="344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6" y="214290"/>
            <a:ext cx="422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4" descr="C:\Documents and Settings\MedvedevaTV\Рабочий стол\поект 2012 Польза и вред игрушек-2\2012-04-26 09.14.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20" y="175544"/>
            <a:ext cx="4398332" cy="335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3" y="175544"/>
            <a:ext cx="839746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</a:t>
            </a:r>
          </a:p>
          <a:p>
            <a:pPr algn="ctr"/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Мы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Научились: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71500" indent="-571500" algn="ctr">
              <a:buFont typeface="Wingdings" pitchFamily="2" charset="2"/>
              <a:buChar char="v"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A08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Искать информацию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A08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Фантазировать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A08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A08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создавать 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A08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Оформлять 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A083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Получать желаемое через свой труд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483" y="507905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A0833"/>
                </a:solidFill>
              </a:rPr>
              <a:t>Цель:</a:t>
            </a:r>
            <a:r>
              <a:rPr lang="ru-RU" sz="3600" b="1" dirty="0" smtClean="0">
                <a:solidFill>
                  <a:srgbClr val="C00000"/>
                </a:solidFill>
              </a:rPr>
              <a:t> Создать азбуку игрушек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202" y="1340768"/>
            <a:ext cx="864399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A0833"/>
                </a:solidFill>
              </a:rPr>
              <a:t>Задачи :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6243AF"/>
                </a:solidFill>
              </a:rPr>
              <a:t>Узнать  самые безопасные материалы для изготовления игрушек.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>
                <a:solidFill>
                  <a:srgbClr val="6243AF"/>
                </a:solidFill>
              </a:rPr>
              <a:t>В каких странах изготавливают игрушки</a:t>
            </a:r>
            <a:r>
              <a:rPr lang="ru-RU" sz="3200" b="1" dirty="0" smtClean="0">
                <a:solidFill>
                  <a:srgbClr val="6243AF"/>
                </a:solidFill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6243AF"/>
                </a:solidFill>
              </a:rPr>
              <a:t>Проанализировать какими игрушками больше играют девочки, а какими   мальчики и почему?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6243AF"/>
                </a:solidFill>
              </a:rPr>
              <a:t>Все материалы собрать в азбуке.</a:t>
            </a:r>
          </a:p>
          <a:p>
            <a:pPr algn="ctr">
              <a:buFont typeface="Wingdings" pitchFamily="2" charset="2"/>
              <a:buChar char="v"/>
            </a:pPr>
            <a:endParaRPr lang="ru-RU" sz="3200" b="1" dirty="0">
              <a:solidFill>
                <a:srgbClr val="B11B0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15016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EA0833"/>
                </a:solidFill>
              </a:rPr>
              <a:t>Конечный продукт:</a:t>
            </a:r>
            <a:endParaRPr lang="ru-RU" sz="4000" dirty="0">
              <a:solidFill>
                <a:srgbClr val="CC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5572140"/>
            <a:ext cx="4965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993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Азбука игрушек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9933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3192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E184B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Сначала собрались мы и всё обсудили,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План набросали ,выполнять его стали…. 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1027" name="Picture 3" descr="G:\поект 2012 Польза и вред игрушек-2\фото все\2012-04-19 13.27.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1148" y="1311724"/>
            <a:ext cx="2750109" cy="206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поект 2012 Польза и вред игрушек-2\фото все\2012-04-19 13.27.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33" y="1271184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поект 2012 Польза и вред игрушек-2\фото все\2012-04-19 13.30.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51367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поект 2012 Польза и вред игрушек-2\фото все\2012-04-19 13.27.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32" y="1183554"/>
            <a:ext cx="2358008" cy="1768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поект 2012 Польза и вред игрушек-2\фото все\2012-04-19 13.26.5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7620" y="3535061"/>
            <a:ext cx="3462676" cy="2597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01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E184B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Мы игрушки рисовали и загадки сочиняли?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2012-04-17 09.28.4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15206" y="785794"/>
            <a:ext cx="17869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2-04-17 09.28.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19" y="3786190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2-04-17 09.28.5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3000218" y="1286006"/>
            <a:ext cx="2526524" cy="181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2-04-17 09.29.0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6268653" y="3946928"/>
            <a:ext cx="3000395" cy="225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2-04-17 09.28.5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4077886" y="4113615"/>
            <a:ext cx="2809895" cy="210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2-04-17 09.28.43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286380" y="857232"/>
            <a:ext cx="1643074" cy="238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012-04-17 09.28.34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85720" y="785794"/>
            <a:ext cx="3000396" cy="2814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14290"/>
            <a:ext cx="8822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Завершили 1 этап проекта выступлением перед  ребятами</a:t>
            </a:r>
          </a:p>
        </p:txBody>
      </p:sp>
      <p:pic>
        <p:nvPicPr>
          <p:cNvPr id="4" name="Рисунок 3" descr="2011-10-28 12.32.06.jpg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550057" y="1444819"/>
            <a:ext cx="3590629" cy="225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1-10-28 12.33.5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51520" y="1381438"/>
            <a:ext cx="2173600" cy="226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ень учителя Барбарики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30776" y="3728930"/>
            <a:ext cx="548459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G:\поект 2012 Польза и вред игрушек-2\фото все\2011-10-28 12.25.2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12707" y="3762817"/>
            <a:ext cx="3317011" cy="2882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поект 2012 Польза и вред игрушек-2\фото все\2011-10-28 12.32.3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67366" y="1466374"/>
            <a:ext cx="2746602" cy="218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 flipV="1">
            <a:off x="2857488" y="1214422"/>
            <a:ext cx="4071966" cy="4000528"/>
          </a:xfrm>
          <a:prstGeom prst="straightConnector1">
            <a:avLst/>
          </a:prstGeom>
          <a:ln w="57150">
            <a:solidFill>
              <a:srgbClr val="6A0C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57158" y="214290"/>
            <a:ext cx="4365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Из чего наши игрушки?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40" y="5857892"/>
            <a:ext cx="50006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 пластмассы и металла,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Дерева и глины.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71435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98425_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14546" y="71435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ego_image223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15206" y="3429000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542990_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00826" y="1500174"/>
            <a:ext cx="2423564" cy="197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0061faf8f3986bad6a27638c42ec720_16706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214280" y="2786057"/>
            <a:ext cx="1785951" cy="186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93405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214810" y="714356"/>
            <a:ext cx="2286016" cy="193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581ab727eb4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000628" y="3714752"/>
            <a:ext cx="2265381" cy="2282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643570" y="142852"/>
            <a:ext cx="3500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 таланта и терпенья,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 народного уменья.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714884"/>
            <a:ext cx="26420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узнали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2214546" y="4500570"/>
            <a:ext cx="1357322" cy="71438"/>
          </a:xfrm>
          <a:prstGeom prst="straightConnector1">
            <a:avLst/>
          </a:prstGeom>
          <a:ln w="57150">
            <a:solidFill>
              <a:srgbClr val="6A0C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47974" y="5162560"/>
            <a:ext cx="1409712" cy="695332"/>
          </a:xfrm>
          <a:prstGeom prst="straightConnector1">
            <a:avLst/>
          </a:prstGeom>
          <a:ln w="57150">
            <a:solidFill>
              <a:srgbClr val="6A0C5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000232" y="29289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 искусственного меха,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Ткани и резины.                  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edvedevaTV\Рабочий стол\поект 2012 Польза и вред игрушек\ф.2012\2012-04-16 12.24.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4357694"/>
            <a:ext cx="3119491" cy="233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42852"/>
            <a:ext cx="91440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Страны - изготовители: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E184B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Россия, Белоруссия,  Польша,  Таиланд,  Корея, Китай, Англия, Япония, США,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Германия.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07154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Провели анкетирование в школе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2012-04-18 11.16.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6769852" y="1516900"/>
            <a:ext cx="2419821" cy="181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2-04-18 11.05.4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571612"/>
            <a:ext cx="6643734" cy="280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2-04-18 11.17.1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71472" y="4357694"/>
            <a:ext cx="4572032" cy="2286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42853"/>
            <a:ext cx="8715436" cy="600164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Справка: 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 результатам опроса в нашей прогимназии: мы выбираем Российские игрушки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они не уступают в качестве импортным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отвечают требованиям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ГОСТа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-  по уровню запаха, звука и санитарным нормам,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есть показатель  качества - наличие на упаковке информации на русском языке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Picture 2" descr="C:\Documents and Settings\MedvedevaTV\Рабочий стол\поект 2012 Польза и вред игрушек\ф.2012\2012-04-16 12.24.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142984"/>
            <a:ext cx="6462480" cy="253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1979712" y="2204864"/>
            <a:ext cx="1567990" cy="11885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473</Words>
  <Application>Microsoft Office PowerPoint</Application>
  <PresentationFormat>Экран (4:3)</PresentationFormat>
  <Paragraphs>121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МБОУ "Прогимназия "Сообщество"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Польза и вред игрушек</dc:title>
  <dc:creator>Учитель</dc:creator>
  <cp:lastModifiedBy>User</cp:lastModifiedBy>
  <cp:revision>99</cp:revision>
  <dcterms:created xsi:type="dcterms:W3CDTF">2012-04-16T04:57:40Z</dcterms:created>
  <dcterms:modified xsi:type="dcterms:W3CDTF">2015-02-23T13:23:39Z</dcterms:modified>
</cp:coreProperties>
</file>