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93" r:id="rId4"/>
    <p:sldId id="261" r:id="rId5"/>
    <p:sldId id="265" r:id="rId6"/>
    <p:sldId id="287" r:id="rId7"/>
    <p:sldId id="279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1" autoAdjust="0"/>
    <p:restoredTop sz="94660"/>
  </p:normalViewPr>
  <p:slideViewPr>
    <p:cSldViewPr>
      <p:cViewPr varScale="1">
        <p:scale>
          <a:sx n="84" d="100"/>
          <a:sy n="84" d="100"/>
        </p:scale>
        <p:origin x="-14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32A6-010E-44DF-8DDB-103445B62506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A2056-321F-4DF8-AAF4-B4DE5FD802C2}">
      <dgm:prSet phldrT="[Текст]"/>
      <dgm:spPr/>
      <dgm:t>
        <a:bodyPr/>
        <a:lstStyle/>
        <a:p>
          <a:r>
            <a:rPr lang="ru-RU" b="1" dirty="0" smtClean="0"/>
            <a:t>Результативность обучения, качество образования</a:t>
          </a:r>
          <a:endParaRPr lang="ru-RU" b="1" dirty="0"/>
        </a:p>
      </dgm:t>
    </dgm:pt>
    <dgm:pt modelId="{4BEF5F6E-CB49-409B-AF90-B8CFFFC3B1FF}" type="parTrans" cxnId="{9E4795CC-BA64-44E9-ACD3-197B3EA70699}">
      <dgm:prSet/>
      <dgm:spPr/>
      <dgm:t>
        <a:bodyPr/>
        <a:lstStyle/>
        <a:p>
          <a:endParaRPr lang="ru-RU"/>
        </a:p>
      </dgm:t>
    </dgm:pt>
    <dgm:pt modelId="{44F0BFAF-E7C4-419F-8FEC-D492FA54C803}" type="sibTrans" cxnId="{9E4795CC-BA64-44E9-ACD3-197B3EA70699}">
      <dgm:prSet/>
      <dgm:spPr/>
      <dgm:t>
        <a:bodyPr/>
        <a:lstStyle/>
        <a:p>
          <a:endParaRPr lang="ru-RU"/>
        </a:p>
      </dgm:t>
    </dgm:pt>
    <dgm:pt modelId="{16619E93-7082-4921-8307-74CDCDC1ED04}">
      <dgm:prSet phldrT="[Текст]"/>
      <dgm:spPr/>
      <dgm:t>
        <a:bodyPr/>
        <a:lstStyle/>
        <a:p>
          <a:r>
            <a:rPr lang="ru-RU" b="1" dirty="0" smtClean="0"/>
            <a:t>Потребность в неординарной творческой личности</a:t>
          </a:r>
          <a:endParaRPr lang="ru-RU" b="1" dirty="0"/>
        </a:p>
      </dgm:t>
    </dgm:pt>
    <dgm:pt modelId="{A105CB88-7F89-4B08-AE1F-7120FF913B24}" type="parTrans" cxnId="{30B40CEE-84DC-426E-8787-C023D7002F2F}">
      <dgm:prSet/>
      <dgm:spPr/>
      <dgm:t>
        <a:bodyPr/>
        <a:lstStyle/>
        <a:p>
          <a:endParaRPr lang="ru-RU"/>
        </a:p>
      </dgm:t>
    </dgm:pt>
    <dgm:pt modelId="{7C54B25E-BB27-47A8-A1D3-5A7D9B80225E}" type="sibTrans" cxnId="{30B40CEE-84DC-426E-8787-C023D7002F2F}">
      <dgm:prSet/>
      <dgm:spPr/>
      <dgm:t>
        <a:bodyPr/>
        <a:lstStyle/>
        <a:p>
          <a:endParaRPr lang="ru-RU"/>
        </a:p>
      </dgm:t>
    </dgm:pt>
    <dgm:pt modelId="{FC9D9C74-5F4F-4F34-8768-83D928B3FE4C}">
      <dgm:prSet phldrT="[Текст]"/>
      <dgm:spPr/>
      <dgm:t>
        <a:bodyPr/>
        <a:lstStyle/>
        <a:p>
          <a:r>
            <a:rPr lang="ru-RU" b="1" dirty="0" smtClean="0"/>
            <a:t>Принцип</a:t>
          </a:r>
          <a:r>
            <a:rPr lang="ru-RU" dirty="0" smtClean="0"/>
            <a:t> </a:t>
          </a:r>
          <a:r>
            <a:rPr lang="ru-RU" b="1" dirty="0" err="1" smtClean="0"/>
            <a:t>метапредметности</a:t>
          </a:r>
          <a:endParaRPr lang="ru-RU" b="1" dirty="0"/>
        </a:p>
      </dgm:t>
    </dgm:pt>
    <dgm:pt modelId="{D0C2A263-9898-41EF-A4F5-9C969D60701A}" type="parTrans" cxnId="{902043C4-C05D-4D0F-8DAD-376D26A7AEB4}">
      <dgm:prSet/>
      <dgm:spPr/>
      <dgm:t>
        <a:bodyPr/>
        <a:lstStyle/>
        <a:p>
          <a:endParaRPr lang="ru-RU"/>
        </a:p>
      </dgm:t>
    </dgm:pt>
    <dgm:pt modelId="{42401D81-083A-4D6C-9273-ED8EEDC0F6DC}" type="sibTrans" cxnId="{902043C4-C05D-4D0F-8DAD-376D26A7AEB4}">
      <dgm:prSet/>
      <dgm:spPr/>
      <dgm:t>
        <a:bodyPr/>
        <a:lstStyle/>
        <a:p>
          <a:endParaRPr lang="ru-RU"/>
        </a:p>
      </dgm:t>
    </dgm:pt>
    <dgm:pt modelId="{72BFF785-17B8-434D-B210-6699337B5640}" type="pres">
      <dgm:prSet presAssocID="{B01B32A6-010E-44DF-8DDB-103445B625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44B69-84F7-4F85-AF29-43273A8F5B71}" type="pres">
      <dgm:prSet presAssocID="{FC9D9C74-5F4F-4F34-8768-83D928B3FE4C}" presName="boxAndChildren" presStyleCnt="0"/>
      <dgm:spPr/>
      <dgm:t>
        <a:bodyPr/>
        <a:lstStyle/>
        <a:p>
          <a:endParaRPr lang="ru-RU"/>
        </a:p>
      </dgm:t>
    </dgm:pt>
    <dgm:pt modelId="{6F0686E3-18A4-4666-8D5F-4533A314FA21}" type="pres">
      <dgm:prSet presAssocID="{FC9D9C74-5F4F-4F34-8768-83D928B3FE4C}" presName="parentTextBox" presStyleLbl="node1" presStyleIdx="0" presStyleCnt="3"/>
      <dgm:spPr/>
      <dgm:t>
        <a:bodyPr/>
        <a:lstStyle/>
        <a:p>
          <a:endParaRPr lang="ru-RU"/>
        </a:p>
      </dgm:t>
    </dgm:pt>
    <dgm:pt modelId="{BE4B6D2E-254F-48C9-997F-E04A9C22ED4C}" type="pres">
      <dgm:prSet presAssocID="{7C54B25E-BB27-47A8-A1D3-5A7D9B80225E}" presName="sp" presStyleCnt="0"/>
      <dgm:spPr/>
      <dgm:t>
        <a:bodyPr/>
        <a:lstStyle/>
        <a:p>
          <a:endParaRPr lang="ru-RU"/>
        </a:p>
      </dgm:t>
    </dgm:pt>
    <dgm:pt modelId="{D0493DEC-CEDD-4D10-BE54-1B852FEB3651}" type="pres">
      <dgm:prSet presAssocID="{16619E93-7082-4921-8307-74CDCDC1ED04}" presName="arrowAndChildren" presStyleCnt="0"/>
      <dgm:spPr/>
      <dgm:t>
        <a:bodyPr/>
        <a:lstStyle/>
        <a:p>
          <a:endParaRPr lang="ru-RU"/>
        </a:p>
      </dgm:t>
    </dgm:pt>
    <dgm:pt modelId="{E877C194-7502-40DF-8EBC-F14636D6D64D}" type="pres">
      <dgm:prSet presAssocID="{16619E93-7082-4921-8307-74CDCDC1ED0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0A991E4-AB0E-4B25-A8A3-B5F2C860C34E}" type="pres">
      <dgm:prSet presAssocID="{44F0BFAF-E7C4-419F-8FEC-D492FA54C803}" presName="sp" presStyleCnt="0"/>
      <dgm:spPr/>
      <dgm:t>
        <a:bodyPr/>
        <a:lstStyle/>
        <a:p>
          <a:endParaRPr lang="ru-RU"/>
        </a:p>
      </dgm:t>
    </dgm:pt>
    <dgm:pt modelId="{C666F817-3E70-447B-9ABB-8A4203DB5BF4}" type="pres">
      <dgm:prSet presAssocID="{F07A2056-321F-4DF8-AAF4-B4DE5FD802C2}" presName="arrowAndChildren" presStyleCnt="0"/>
      <dgm:spPr/>
      <dgm:t>
        <a:bodyPr/>
        <a:lstStyle/>
        <a:p>
          <a:endParaRPr lang="ru-RU"/>
        </a:p>
      </dgm:t>
    </dgm:pt>
    <dgm:pt modelId="{38DBFF00-08E2-473E-BBA7-D0C7BD9F9CBC}" type="pres">
      <dgm:prSet presAssocID="{F07A2056-321F-4DF8-AAF4-B4DE5FD802C2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D294EB8-973C-4539-B7D8-D6ADFCBEE42B}" type="presOf" srcId="{B01B32A6-010E-44DF-8DDB-103445B62506}" destId="{72BFF785-17B8-434D-B210-6699337B5640}" srcOrd="0" destOrd="0" presId="urn:microsoft.com/office/officeart/2005/8/layout/process4"/>
    <dgm:cxn modelId="{CD126D3C-6EC8-4E33-A1CD-6F2D962C2D18}" type="presOf" srcId="{F07A2056-321F-4DF8-AAF4-B4DE5FD802C2}" destId="{38DBFF00-08E2-473E-BBA7-D0C7BD9F9CBC}" srcOrd="0" destOrd="0" presId="urn:microsoft.com/office/officeart/2005/8/layout/process4"/>
    <dgm:cxn modelId="{9E4795CC-BA64-44E9-ACD3-197B3EA70699}" srcId="{B01B32A6-010E-44DF-8DDB-103445B62506}" destId="{F07A2056-321F-4DF8-AAF4-B4DE5FD802C2}" srcOrd="0" destOrd="0" parTransId="{4BEF5F6E-CB49-409B-AF90-B8CFFFC3B1FF}" sibTransId="{44F0BFAF-E7C4-419F-8FEC-D492FA54C803}"/>
    <dgm:cxn modelId="{B590D9AC-C666-49ED-9C20-0AE548855D44}" type="presOf" srcId="{FC9D9C74-5F4F-4F34-8768-83D928B3FE4C}" destId="{6F0686E3-18A4-4666-8D5F-4533A314FA21}" srcOrd="0" destOrd="0" presId="urn:microsoft.com/office/officeart/2005/8/layout/process4"/>
    <dgm:cxn modelId="{DA32A6AD-A8FE-4FB1-8D6F-8AA30C7B5387}" type="presOf" srcId="{16619E93-7082-4921-8307-74CDCDC1ED04}" destId="{E877C194-7502-40DF-8EBC-F14636D6D64D}" srcOrd="0" destOrd="0" presId="urn:microsoft.com/office/officeart/2005/8/layout/process4"/>
    <dgm:cxn modelId="{30B40CEE-84DC-426E-8787-C023D7002F2F}" srcId="{B01B32A6-010E-44DF-8DDB-103445B62506}" destId="{16619E93-7082-4921-8307-74CDCDC1ED04}" srcOrd="1" destOrd="0" parTransId="{A105CB88-7F89-4B08-AE1F-7120FF913B24}" sibTransId="{7C54B25E-BB27-47A8-A1D3-5A7D9B80225E}"/>
    <dgm:cxn modelId="{902043C4-C05D-4D0F-8DAD-376D26A7AEB4}" srcId="{B01B32A6-010E-44DF-8DDB-103445B62506}" destId="{FC9D9C74-5F4F-4F34-8768-83D928B3FE4C}" srcOrd="2" destOrd="0" parTransId="{D0C2A263-9898-41EF-A4F5-9C969D60701A}" sibTransId="{42401D81-083A-4D6C-9273-ED8EEDC0F6DC}"/>
    <dgm:cxn modelId="{50265E22-9411-4970-BD35-1D5A498BF69F}" type="presParOf" srcId="{72BFF785-17B8-434D-B210-6699337B5640}" destId="{AB944B69-84F7-4F85-AF29-43273A8F5B71}" srcOrd="0" destOrd="0" presId="urn:microsoft.com/office/officeart/2005/8/layout/process4"/>
    <dgm:cxn modelId="{099FA813-DC90-426B-999A-9A0AFA186FF9}" type="presParOf" srcId="{AB944B69-84F7-4F85-AF29-43273A8F5B71}" destId="{6F0686E3-18A4-4666-8D5F-4533A314FA21}" srcOrd="0" destOrd="0" presId="urn:microsoft.com/office/officeart/2005/8/layout/process4"/>
    <dgm:cxn modelId="{A9C3F334-E9DC-4F75-933C-56D46C790EDE}" type="presParOf" srcId="{72BFF785-17B8-434D-B210-6699337B5640}" destId="{BE4B6D2E-254F-48C9-997F-E04A9C22ED4C}" srcOrd="1" destOrd="0" presId="urn:microsoft.com/office/officeart/2005/8/layout/process4"/>
    <dgm:cxn modelId="{FF266A2D-ED90-41CC-95C9-5ADD2B5F9D42}" type="presParOf" srcId="{72BFF785-17B8-434D-B210-6699337B5640}" destId="{D0493DEC-CEDD-4D10-BE54-1B852FEB3651}" srcOrd="2" destOrd="0" presId="urn:microsoft.com/office/officeart/2005/8/layout/process4"/>
    <dgm:cxn modelId="{6A79904E-E76E-45B5-85A6-513FF1F1224A}" type="presParOf" srcId="{D0493DEC-CEDD-4D10-BE54-1B852FEB3651}" destId="{E877C194-7502-40DF-8EBC-F14636D6D64D}" srcOrd="0" destOrd="0" presId="urn:microsoft.com/office/officeart/2005/8/layout/process4"/>
    <dgm:cxn modelId="{CF86D37A-3209-4AA1-AD91-A97FEAFB1B19}" type="presParOf" srcId="{72BFF785-17B8-434D-B210-6699337B5640}" destId="{00A991E4-AB0E-4B25-A8A3-B5F2C860C34E}" srcOrd="3" destOrd="0" presId="urn:microsoft.com/office/officeart/2005/8/layout/process4"/>
    <dgm:cxn modelId="{BE3B99A4-2EB9-42C2-BEFD-52A87A191D9E}" type="presParOf" srcId="{72BFF785-17B8-434D-B210-6699337B5640}" destId="{C666F817-3E70-447B-9ABB-8A4203DB5BF4}" srcOrd="4" destOrd="0" presId="urn:microsoft.com/office/officeart/2005/8/layout/process4"/>
    <dgm:cxn modelId="{E4B706E9-9393-421D-BFEA-8789EBEC49D6}" type="presParOf" srcId="{C666F817-3E70-447B-9ABB-8A4203DB5BF4}" destId="{38DBFF00-08E2-473E-BBA7-D0C7BD9F9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CDFCA-F3EF-4A4A-83DC-FD1CA58CDBFB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713A9-1E2B-48EF-A9C3-37AF744F7951}">
      <dgm:prSet custT="1"/>
      <dgm:spPr/>
      <dgm:t>
        <a:bodyPr/>
        <a:lstStyle/>
        <a:p>
          <a:r>
            <a:rPr lang="ru-RU" sz="2800" b="1" dirty="0" smtClean="0"/>
            <a:t>Интегративная </a:t>
          </a:r>
          <a:r>
            <a:rPr lang="ru-RU" sz="2800" b="1" dirty="0" err="1" smtClean="0"/>
            <a:t>надпредметная</a:t>
          </a:r>
          <a:r>
            <a:rPr lang="ru-RU" sz="2800" b="1" dirty="0" smtClean="0"/>
            <a:t> поисковая учебная деятельность</a:t>
          </a:r>
          <a:endParaRPr lang="ru-RU" sz="2800" b="1" dirty="0"/>
        </a:p>
      </dgm:t>
    </dgm:pt>
    <dgm:pt modelId="{7BBB33EB-BCFF-4336-9D68-C03E146E5256}" type="parTrans" cxnId="{A828CB26-4EA1-41EC-9E30-5516FD82D18F}">
      <dgm:prSet/>
      <dgm:spPr/>
      <dgm:t>
        <a:bodyPr/>
        <a:lstStyle/>
        <a:p>
          <a:endParaRPr lang="ru-RU"/>
        </a:p>
      </dgm:t>
    </dgm:pt>
    <dgm:pt modelId="{C79CF244-EAEC-4450-9334-07A8FB237020}" type="sibTrans" cxnId="{A828CB26-4EA1-41EC-9E30-5516FD82D18F}">
      <dgm:prSet/>
      <dgm:spPr/>
      <dgm:t>
        <a:bodyPr/>
        <a:lstStyle/>
        <a:p>
          <a:endParaRPr lang="ru-RU"/>
        </a:p>
      </dgm:t>
    </dgm:pt>
    <dgm:pt modelId="{1EC9F1EF-D5BE-4FCF-8D94-7E779FCEB3D6}">
      <dgm:prSet custT="1"/>
      <dgm:spPr/>
      <dgm:t>
        <a:bodyPr/>
        <a:lstStyle/>
        <a:p>
          <a:r>
            <a:rPr lang="ru-RU" sz="2400" b="1" dirty="0" smtClean="0"/>
            <a:t>исследовательская</a:t>
          </a:r>
          <a:endParaRPr lang="ru-RU" sz="2400" b="1" dirty="0"/>
        </a:p>
      </dgm:t>
    </dgm:pt>
    <dgm:pt modelId="{29DA820B-1CD0-4DF9-855C-1020F242FC64}" type="parTrans" cxnId="{88058E6C-DEDE-4425-A142-69F320316BDD}">
      <dgm:prSet/>
      <dgm:spPr/>
      <dgm:t>
        <a:bodyPr/>
        <a:lstStyle/>
        <a:p>
          <a:endParaRPr lang="ru-RU"/>
        </a:p>
      </dgm:t>
    </dgm:pt>
    <dgm:pt modelId="{23C2F46D-A1D7-4101-83B1-CA219D5D0720}" type="sibTrans" cxnId="{88058E6C-DEDE-4425-A142-69F320316BDD}">
      <dgm:prSet/>
      <dgm:spPr/>
      <dgm:t>
        <a:bodyPr/>
        <a:lstStyle/>
        <a:p>
          <a:endParaRPr lang="ru-RU"/>
        </a:p>
      </dgm:t>
    </dgm:pt>
    <dgm:pt modelId="{8E0802EA-7C75-4988-9545-53C3518A69D6}">
      <dgm:prSet/>
      <dgm:spPr/>
      <dgm:t>
        <a:bodyPr/>
        <a:lstStyle/>
        <a:p>
          <a:r>
            <a:rPr lang="ru-RU" b="1" dirty="0" smtClean="0"/>
            <a:t>эвристическая</a:t>
          </a:r>
          <a:endParaRPr lang="ru-RU" b="1" dirty="0"/>
        </a:p>
      </dgm:t>
    </dgm:pt>
    <dgm:pt modelId="{A0E14502-C973-487F-8325-B63EC52B4CAF}" type="parTrans" cxnId="{49B1DF6A-62B9-43A3-B822-38938DC861FA}">
      <dgm:prSet/>
      <dgm:spPr/>
      <dgm:t>
        <a:bodyPr/>
        <a:lstStyle/>
        <a:p>
          <a:endParaRPr lang="ru-RU"/>
        </a:p>
      </dgm:t>
    </dgm:pt>
    <dgm:pt modelId="{2E3C2EB5-A865-42E3-BF29-1A7B1BFDB74F}" type="sibTrans" cxnId="{49B1DF6A-62B9-43A3-B822-38938DC861FA}">
      <dgm:prSet/>
      <dgm:spPr/>
      <dgm:t>
        <a:bodyPr/>
        <a:lstStyle/>
        <a:p>
          <a:endParaRPr lang="ru-RU"/>
        </a:p>
      </dgm:t>
    </dgm:pt>
    <dgm:pt modelId="{E8F221A4-7154-49A6-8E12-F88C2DA286FA}">
      <dgm:prSet/>
      <dgm:spPr/>
      <dgm:t>
        <a:bodyPr/>
        <a:lstStyle/>
        <a:p>
          <a:r>
            <a:rPr lang="ru-RU" b="1" dirty="0" smtClean="0"/>
            <a:t>проектная</a:t>
          </a:r>
          <a:endParaRPr lang="ru-RU" b="1" dirty="0"/>
        </a:p>
      </dgm:t>
    </dgm:pt>
    <dgm:pt modelId="{1670F6D6-C5BE-451C-98AC-38BFBE12E0DA}" type="parTrans" cxnId="{C6759A75-FAD9-4C77-8570-FEE82446D36B}">
      <dgm:prSet/>
      <dgm:spPr/>
      <dgm:t>
        <a:bodyPr/>
        <a:lstStyle/>
        <a:p>
          <a:endParaRPr lang="ru-RU"/>
        </a:p>
      </dgm:t>
    </dgm:pt>
    <dgm:pt modelId="{DC598E6B-099F-4C0F-87AC-F0D906852FFB}" type="sibTrans" cxnId="{C6759A75-FAD9-4C77-8570-FEE82446D36B}">
      <dgm:prSet/>
      <dgm:spPr/>
      <dgm:t>
        <a:bodyPr/>
        <a:lstStyle/>
        <a:p>
          <a:endParaRPr lang="ru-RU"/>
        </a:p>
      </dgm:t>
    </dgm:pt>
    <dgm:pt modelId="{697234F6-253B-41EA-9DB0-3124930A2A30}">
      <dgm:prSet/>
      <dgm:spPr/>
      <dgm:t>
        <a:bodyPr/>
        <a:lstStyle/>
        <a:p>
          <a:r>
            <a:rPr lang="ru-RU" b="1" dirty="0" smtClean="0"/>
            <a:t>коммуникативно-диалоговая</a:t>
          </a:r>
          <a:endParaRPr lang="ru-RU" b="1" dirty="0"/>
        </a:p>
      </dgm:t>
    </dgm:pt>
    <dgm:pt modelId="{AEC03A86-5765-4E32-94D4-ABB4BBFB11A2}" type="parTrans" cxnId="{71A5512A-AEB3-4EF1-9BCA-9DBEEFE16D0F}">
      <dgm:prSet/>
      <dgm:spPr/>
      <dgm:t>
        <a:bodyPr/>
        <a:lstStyle/>
        <a:p>
          <a:endParaRPr lang="ru-RU"/>
        </a:p>
      </dgm:t>
    </dgm:pt>
    <dgm:pt modelId="{02554020-B0FE-455F-BF96-AFC6A14087DC}" type="sibTrans" cxnId="{71A5512A-AEB3-4EF1-9BCA-9DBEEFE16D0F}">
      <dgm:prSet/>
      <dgm:spPr/>
      <dgm:t>
        <a:bodyPr/>
        <a:lstStyle/>
        <a:p>
          <a:endParaRPr lang="ru-RU"/>
        </a:p>
      </dgm:t>
    </dgm:pt>
    <dgm:pt modelId="{1398C14B-D358-439A-A7BA-85270904BE46}">
      <dgm:prSet/>
      <dgm:spPr/>
      <dgm:t>
        <a:bodyPr/>
        <a:lstStyle/>
        <a:p>
          <a:r>
            <a:rPr lang="ru-RU" b="1" dirty="0" smtClean="0"/>
            <a:t>дискуссионная</a:t>
          </a:r>
          <a:endParaRPr lang="ru-RU" b="1" dirty="0"/>
        </a:p>
      </dgm:t>
    </dgm:pt>
    <dgm:pt modelId="{43011D13-CF2B-4705-A6F0-7AAA41CAEB61}" type="parTrans" cxnId="{184E5BA1-A1AD-4C25-AD1A-6619711DE74E}">
      <dgm:prSet/>
      <dgm:spPr/>
      <dgm:t>
        <a:bodyPr/>
        <a:lstStyle/>
        <a:p>
          <a:endParaRPr lang="ru-RU"/>
        </a:p>
      </dgm:t>
    </dgm:pt>
    <dgm:pt modelId="{F8666F62-6B71-4C1D-A37B-1EDA2D639DD9}" type="sibTrans" cxnId="{184E5BA1-A1AD-4C25-AD1A-6619711DE74E}">
      <dgm:prSet/>
      <dgm:spPr/>
      <dgm:t>
        <a:bodyPr/>
        <a:lstStyle/>
        <a:p>
          <a:endParaRPr lang="ru-RU"/>
        </a:p>
      </dgm:t>
    </dgm:pt>
    <dgm:pt modelId="{46FB2F59-F908-41F4-BE7B-69B5DBA23DD9}">
      <dgm:prSet/>
      <dgm:spPr/>
      <dgm:t>
        <a:bodyPr/>
        <a:lstStyle/>
        <a:p>
          <a:r>
            <a:rPr lang="ru-RU" b="1" dirty="0" smtClean="0"/>
            <a:t>игровая</a:t>
          </a:r>
          <a:endParaRPr lang="ru-RU" b="1" dirty="0"/>
        </a:p>
      </dgm:t>
    </dgm:pt>
    <dgm:pt modelId="{94E84855-EF9C-472D-B1D8-96B3F5BA8FDF}" type="parTrans" cxnId="{3CBC3A90-7298-4EAC-9314-532119660F70}">
      <dgm:prSet/>
      <dgm:spPr/>
      <dgm:t>
        <a:bodyPr/>
        <a:lstStyle/>
        <a:p>
          <a:endParaRPr lang="ru-RU"/>
        </a:p>
      </dgm:t>
    </dgm:pt>
    <dgm:pt modelId="{D434362D-6825-4A7B-B7F8-5D0697AF615D}" type="sibTrans" cxnId="{3CBC3A90-7298-4EAC-9314-532119660F70}">
      <dgm:prSet/>
      <dgm:spPr/>
      <dgm:t>
        <a:bodyPr/>
        <a:lstStyle/>
        <a:p>
          <a:endParaRPr lang="ru-RU"/>
        </a:p>
      </dgm:t>
    </dgm:pt>
    <dgm:pt modelId="{2324FA86-0248-46DA-B72E-44C979446311}" type="pres">
      <dgm:prSet presAssocID="{532CDFCA-F3EF-4A4A-83DC-FD1CA58CDB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5E9B1-4976-4BBB-96DA-E3EFF99D39D2}" type="pres">
      <dgm:prSet presAssocID="{532CDFCA-F3EF-4A4A-83DC-FD1CA58CDBFB}" presName="hierFlow" presStyleCnt="0"/>
      <dgm:spPr/>
      <dgm:t>
        <a:bodyPr/>
        <a:lstStyle/>
        <a:p>
          <a:endParaRPr lang="ru-RU"/>
        </a:p>
      </dgm:t>
    </dgm:pt>
    <dgm:pt modelId="{D5E56F5F-61A5-4AFB-9EE4-CAF8B5D73989}" type="pres">
      <dgm:prSet presAssocID="{532CDFCA-F3EF-4A4A-83DC-FD1CA58CDBF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56216B-3BC0-4B24-97F6-0267322BF5E0}" type="pres">
      <dgm:prSet presAssocID="{6B5713A9-1E2B-48EF-A9C3-37AF744F7951}" presName="Name17" presStyleCnt="0"/>
      <dgm:spPr/>
      <dgm:t>
        <a:bodyPr/>
        <a:lstStyle/>
        <a:p>
          <a:endParaRPr lang="ru-RU"/>
        </a:p>
      </dgm:t>
    </dgm:pt>
    <dgm:pt modelId="{693025BD-FFA7-4ED1-B869-7834E61E4224}" type="pres">
      <dgm:prSet presAssocID="{6B5713A9-1E2B-48EF-A9C3-37AF744F7951}" presName="level1Shape" presStyleLbl="node0" presStyleIdx="0" presStyleCnt="1" custScaleX="203506" custScaleY="282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C2CEC-63C8-4E62-BB19-9F0ADB2DDA08}" type="pres">
      <dgm:prSet presAssocID="{6B5713A9-1E2B-48EF-A9C3-37AF744F7951}" presName="hierChild2" presStyleCnt="0"/>
      <dgm:spPr/>
      <dgm:t>
        <a:bodyPr/>
        <a:lstStyle/>
        <a:p>
          <a:endParaRPr lang="ru-RU"/>
        </a:p>
      </dgm:t>
    </dgm:pt>
    <dgm:pt modelId="{4A887D35-0A7B-4057-971A-5D8CFB9BFFB9}" type="pres">
      <dgm:prSet presAssocID="{29DA820B-1CD0-4DF9-855C-1020F242FC64}" presName="Name25" presStyleLbl="parChTrans1D2" presStyleIdx="0" presStyleCnt="6"/>
      <dgm:spPr/>
      <dgm:t>
        <a:bodyPr/>
        <a:lstStyle/>
        <a:p>
          <a:endParaRPr lang="ru-RU"/>
        </a:p>
      </dgm:t>
    </dgm:pt>
    <dgm:pt modelId="{9067A8E2-3A49-4B40-B02B-3EC1479093AD}" type="pres">
      <dgm:prSet presAssocID="{29DA820B-1CD0-4DF9-855C-1020F242FC6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994C904-581A-454D-91EC-6601ADD0F9D8}" type="pres">
      <dgm:prSet presAssocID="{1EC9F1EF-D5BE-4FCF-8D94-7E779FCEB3D6}" presName="Name30" presStyleCnt="0"/>
      <dgm:spPr/>
      <dgm:t>
        <a:bodyPr/>
        <a:lstStyle/>
        <a:p>
          <a:endParaRPr lang="ru-RU"/>
        </a:p>
      </dgm:t>
    </dgm:pt>
    <dgm:pt modelId="{97F35A9C-25F0-45AE-B4AF-1F4335562C5F}" type="pres">
      <dgm:prSet presAssocID="{1EC9F1EF-D5BE-4FCF-8D94-7E779FCEB3D6}" presName="level2Shape" presStyleLbl="node2" presStyleIdx="0" presStyleCnt="6" custScaleX="225173" custLinFactNeighborX="-941" custLinFactNeighborY="1051"/>
      <dgm:spPr/>
      <dgm:t>
        <a:bodyPr/>
        <a:lstStyle/>
        <a:p>
          <a:endParaRPr lang="ru-RU"/>
        </a:p>
      </dgm:t>
    </dgm:pt>
    <dgm:pt modelId="{08ECBE4D-39A0-4C7D-A02C-C7CF80768884}" type="pres">
      <dgm:prSet presAssocID="{1EC9F1EF-D5BE-4FCF-8D94-7E779FCEB3D6}" presName="hierChild3" presStyleCnt="0"/>
      <dgm:spPr/>
      <dgm:t>
        <a:bodyPr/>
        <a:lstStyle/>
        <a:p>
          <a:endParaRPr lang="ru-RU"/>
        </a:p>
      </dgm:t>
    </dgm:pt>
    <dgm:pt modelId="{7AA3943F-5200-4F94-8404-1EDD5430A2B4}" type="pres">
      <dgm:prSet presAssocID="{1670F6D6-C5BE-451C-98AC-38BFBE12E0DA}" presName="Name25" presStyleLbl="parChTrans1D2" presStyleIdx="1" presStyleCnt="6"/>
      <dgm:spPr/>
      <dgm:t>
        <a:bodyPr/>
        <a:lstStyle/>
        <a:p>
          <a:endParaRPr lang="ru-RU"/>
        </a:p>
      </dgm:t>
    </dgm:pt>
    <dgm:pt modelId="{09FD175F-2DC5-4171-965E-89F23E4E93B4}" type="pres">
      <dgm:prSet presAssocID="{1670F6D6-C5BE-451C-98AC-38BFBE12E0D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35F3DA7-CB16-47F2-A529-CADA962CB87E}" type="pres">
      <dgm:prSet presAssocID="{E8F221A4-7154-49A6-8E12-F88C2DA286FA}" presName="Name30" presStyleCnt="0"/>
      <dgm:spPr/>
      <dgm:t>
        <a:bodyPr/>
        <a:lstStyle/>
        <a:p>
          <a:endParaRPr lang="ru-RU"/>
        </a:p>
      </dgm:t>
    </dgm:pt>
    <dgm:pt modelId="{356DAB7F-77A8-44AF-A641-74C4B872A526}" type="pres">
      <dgm:prSet presAssocID="{E8F221A4-7154-49A6-8E12-F88C2DA286FA}" presName="level2Shape" presStyleLbl="node2" presStyleIdx="1" presStyleCnt="6" custScaleX="225173" custLinFactNeighborX="-941" custLinFactNeighborY="1051"/>
      <dgm:spPr/>
      <dgm:t>
        <a:bodyPr/>
        <a:lstStyle/>
        <a:p>
          <a:endParaRPr lang="ru-RU"/>
        </a:p>
      </dgm:t>
    </dgm:pt>
    <dgm:pt modelId="{44A60CB7-7C7D-4761-967B-CF40FE6E4605}" type="pres">
      <dgm:prSet presAssocID="{E8F221A4-7154-49A6-8E12-F88C2DA286FA}" presName="hierChild3" presStyleCnt="0"/>
      <dgm:spPr/>
      <dgm:t>
        <a:bodyPr/>
        <a:lstStyle/>
        <a:p>
          <a:endParaRPr lang="ru-RU"/>
        </a:p>
      </dgm:t>
    </dgm:pt>
    <dgm:pt modelId="{EEEACA42-CBFF-44F7-81B8-BADEA53566F8}" type="pres">
      <dgm:prSet presAssocID="{A0E14502-C973-487F-8325-B63EC52B4CAF}" presName="Name25" presStyleLbl="parChTrans1D2" presStyleIdx="2" presStyleCnt="6"/>
      <dgm:spPr/>
      <dgm:t>
        <a:bodyPr/>
        <a:lstStyle/>
        <a:p>
          <a:endParaRPr lang="ru-RU"/>
        </a:p>
      </dgm:t>
    </dgm:pt>
    <dgm:pt modelId="{A32FEB54-AC79-48D6-AAD9-936D917ED661}" type="pres">
      <dgm:prSet presAssocID="{A0E14502-C973-487F-8325-B63EC52B4CA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93E466C-BE15-44EE-99D5-A32FA3C02F67}" type="pres">
      <dgm:prSet presAssocID="{8E0802EA-7C75-4988-9545-53C3518A69D6}" presName="Name30" presStyleCnt="0"/>
      <dgm:spPr/>
      <dgm:t>
        <a:bodyPr/>
        <a:lstStyle/>
        <a:p>
          <a:endParaRPr lang="ru-RU"/>
        </a:p>
      </dgm:t>
    </dgm:pt>
    <dgm:pt modelId="{B05FD8BE-C36B-4C60-94F0-732FBFC6290F}" type="pres">
      <dgm:prSet presAssocID="{8E0802EA-7C75-4988-9545-53C3518A69D6}" presName="level2Shape" presStyleLbl="node2" presStyleIdx="2" presStyleCnt="6" custScaleX="225173" custLinFactNeighborX="-1581" custLinFactNeighborY="6379"/>
      <dgm:spPr/>
      <dgm:t>
        <a:bodyPr/>
        <a:lstStyle/>
        <a:p>
          <a:endParaRPr lang="ru-RU"/>
        </a:p>
      </dgm:t>
    </dgm:pt>
    <dgm:pt modelId="{B43A2E09-B72F-46F7-B4D1-733070B889E5}" type="pres">
      <dgm:prSet presAssocID="{8E0802EA-7C75-4988-9545-53C3518A69D6}" presName="hierChild3" presStyleCnt="0"/>
      <dgm:spPr/>
      <dgm:t>
        <a:bodyPr/>
        <a:lstStyle/>
        <a:p>
          <a:endParaRPr lang="ru-RU"/>
        </a:p>
      </dgm:t>
    </dgm:pt>
    <dgm:pt modelId="{B02DE1B2-4D47-4801-917B-03FF71565EB0}" type="pres">
      <dgm:prSet presAssocID="{94E84855-EF9C-472D-B1D8-96B3F5BA8FDF}" presName="Name25" presStyleLbl="parChTrans1D2" presStyleIdx="3" presStyleCnt="6"/>
      <dgm:spPr/>
      <dgm:t>
        <a:bodyPr/>
        <a:lstStyle/>
        <a:p>
          <a:endParaRPr lang="ru-RU"/>
        </a:p>
      </dgm:t>
    </dgm:pt>
    <dgm:pt modelId="{7525C0CF-9BA8-4A09-AE37-237696B552FD}" type="pres">
      <dgm:prSet presAssocID="{94E84855-EF9C-472D-B1D8-96B3F5BA8FD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72843C0-99CE-42A8-A441-6955F8629B0E}" type="pres">
      <dgm:prSet presAssocID="{46FB2F59-F908-41F4-BE7B-69B5DBA23DD9}" presName="Name30" presStyleCnt="0"/>
      <dgm:spPr/>
      <dgm:t>
        <a:bodyPr/>
        <a:lstStyle/>
        <a:p>
          <a:endParaRPr lang="ru-RU"/>
        </a:p>
      </dgm:t>
    </dgm:pt>
    <dgm:pt modelId="{64B4C383-E0A1-43B5-B62F-982235EB5DA6}" type="pres">
      <dgm:prSet presAssocID="{46FB2F59-F908-41F4-BE7B-69B5DBA23DD9}" presName="level2Shape" presStyleLbl="node2" presStyleIdx="3" presStyleCnt="6" custScaleX="225173" custLinFactNeighborX="-941" custLinFactNeighborY="1051"/>
      <dgm:spPr/>
      <dgm:t>
        <a:bodyPr/>
        <a:lstStyle/>
        <a:p>
          <a:endParaRPr lang="ru-RU"/>
        </a:p>
      </dgm:t>
    </dgm:pt>
    <dgm:pt modelId="{FE8C428E-FE06-4121-BE03-CDABE435A996}" type="pres">
      <dgm:prSet presAssocID="{46FB2F59-F908-41F4-BE7B-69B5DBA23DD9}" presName="hierChild3" presStyleCnt="0"/>
      <dgm:spPr/>
      <dgm:t>
        <a:bodyPr/>
        <a:lstStyle/>
        <a:p>
          <a:endParaRPr lang="ru-RU"/>
        </a:p>
      </dgm:t>
    </dgm:pt>
    <dgm:pt modelId="{4693BCEE-32CC-47D3-9BAE-C8A1DCBD2A56}" type="pres">
      <dgm:prSet presAssocID="{43011D13-CF2B-4705-A6F0-7AAA41CAEB61}" presName="Name25" presStyleLbl="parChTrans1D2" presStyleIdx="4" presStyleCnt="6"/>
      <dgm:spPr/>
      <dgm:t>
        <a:bodyPr/>
        <a:lstStyle/>
        <a:p>
          <a:endParaRPr lang="ru-RU"/>
        </a:p>
      </dgm:t>
    </dgm:pt>
    <dgm:pt modelId="{C815B1F0-6835-4EB3-9058-060FF24EF471}" type="pres">
      <dgm:prSet presAssocID="{43011D13-CF2B-4705-A6F0-7AAA41CAEB6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39E8C60-B9A2-40B0-B50A-4F69778DC869}" type="pres">
      <dgm:prSet presAssocID="{1398C14B-D358-439A-A7BA-85270904BE46}" presName="Name30" presStyleCnt="0"/>
      <dgm:spPr/>
      <dgm:t>
        <a:bodyPr/>
        <a:lstStyle/>
        <a:p>
          <a:endParaRPr lang="ru-RU"/>
        </a:p>
      </dgm:t>
    </dgm:pt>
    <dgm:pt modelId="{DE00E079-6BA6-4260-89DC-06C198B6278C}" type="pres">
      <dgm:prSet presAssocID="{1398C14B-D358-439A-A7BA-85270904BE46}" presName="level2Shape" presStyleLbl="node2" presStyleIdx="4" presStyleCnt="6" custScaleX="225173" custLinFactNeighborX="-941" custLinFactNeighborY="1051"/>
      <dgm:spPr/>
      <dgm:t>
        <a:bodyPr/>
        <a:lstStyle/>
        <a:p>
          <a:endParaRPr lang="ru-RU"/>
        </a:p>
      </dgm:t>
    </dgm:pt>
    <dgm:pt modelId="{71C433EB-CA2C-4325-9D86-A44C493E8B45}" type="pres">
      <dgm:prSet presAssocID="{1398C14B-D358-439A-A7BA-85270904BE46}" presName="hierChild3" presStyleCnt="0"/>
      <dgm:spPr/>
      <dgm:t>
        <a:bodyPr/>
        <a:lstStyle/>
        <a:p>
          <a:endParaRPr lang="ru-RU"/>
        </a:p>
      </dgm:t>
    </dgm:pt>
    <dgm:pt modelId="{B8B56F89-912C-4F0D-A1A0-952B9AB11CDF}" type="pres">
      <dgm:prSet presAssocID="{AEC03A86-5765-4E32-94D4-ABB4BBFB11A2}" presName="Name25" presStyleLbl="parChTrans1D2" presStyleIdx="5" presStyleCnt="6"/>
      <dgm:spPr/>
      <dgm:t>
        <a:bodyPr/>
        <a:lstStyle/>
        <a:p>
          <a:endParaRPr lang="ru-RU"/>
        </a:p>
      </dgm:t>
    </dgm:pt>
    <dgm:pt modelId="{5FF0237D-0BB3-466D-B0E2-02C1547087B1}" type="pres">
      <dgm:prSet presAssocID="{AEC03A86-5765-4E32-94D4-ABB4BBFB11A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B4CB6520-03F8-44DC-9E79-21154180DA5C}" type="pres">
      <dgm:prSet presAssocID="{697234F6-253B-41EA-9DB0-3124930A2A30}" presName="Name30" presStyleCnt="0"/>
      <dgm:spPr/>
      <dgm:t>
        <a:bodyPr/>
        <a:lstStyle/>
        <a:p>
          <a:endParaRPr lang="ru-RU"/>
        </a:p>
      </dgm:t>
    </dgm:pt>
    <dgm:pt modelId="{AD406CF0-73D2-4AEC-A2CD-C8E68A7EB484}" type="pres">
      <dgm:prSet presAssocID="{697234F6-253B-41EA-9DB0-3124930A2A30}" presName="level2Shape" presStyleLbl="node2" presStyleIdx="5" presStyleCnt="6" custScaleX="225173" custLinFactNeighborX="-941" custLinFactNeighborY="1051"/>
      <dgm:spPr/>
      <dgm:t>
        <a:bodyPr/>
        <a:lstStyle/>
        <a:p>
          <a:endParaRPr lang="ru-RU"/>
        </a:p>
      </dgm:t>
    </dgm:pt>
    <dgm:pt modelId="{CF21A250-0A30-4A0A-8710-E619A578D516}" type="pres">
      <dgm:prSet presAssocID="{697234F6-253B-41EA-9DB0-3124930A2A30}" presName="hierChild3" presStyleCnt="0"/>
      <dgm:spPr/>
      <dgm:t>
        <a:bodyPr/>
        <a:lstStyle/>
        <a:p>
          <a:endParaRPr lang="ru-RU"/>
        </a:p>
      </dgm:t>
    </dgm:pt>
    <dgm:pt modelId="{4944C18A-28CE-42E3-9548-405ED8D29A8B}" type="pres">
      <dgm:prSet presAssocID="{532CDFCA-F3EF-4A4A-83DC-FD1CA58CDBFB}" presName="bgShapesFlow" presStyleCnt="0"/>
      <dgm:spPr/>
      <dgm:t>
        <a:bodyPr/>
        <a:lstStyle/>
        <a:p>
          <a:endParaRPr lang="ru-RU"/>
        </a:p>
      </dgm:t>
    </dgm:pt>
  </dgm:ptLst>
  <dgm:cxnLst>
    <dgm:cxn modelId="{68E77AE6-806F-4642-9A04-7CDA82382F85}" type="presOf" srcId="{46FB2F59-F908-41F4-BE7B-69B5DBA23DD9}" destId="{64B4C383-E0A1-43B5-B62F-982235EB5DA6}" srcOrd="0" destOrd="0" presId="urn:microsoft.com/office/officeart/2005/8/layout/hierarchy5"/>
    <dgm:cxn modelId="{C8D5AADE-6D7C-4B2A-86E0-BC2224D1CBAF}" type="presOf" srcId="{AEC03A86-5765-4E32-94D4-ABB4BBFB11A2}" destId="{B8B56F89-912C-4F0D-A1A0-952B9AB11CDF}" srcOrd="0" destOrd="0" presId="urn:microsoft.com/office/officeart/2005/8/layout/hierarchy5"/>
    <dgm:cxn modelId="{0551CA23-F850-4E9D-B528-043670CBDF9E}" type="presOf" srcId="{697234F6-253B-41EA-9DB0-3124930A2A30}" destId="{AD406CF0-73D2-4AEC-A2CD-C8E68A7EB484}" srcOrd="0" destOrd="0" presId="urn:microsoft.com/office/officeart/2005/8/layout/hierarchy5"/>
    <dgm:cxn modelId="{8FEF728F-7CF9-4E36-978B-B451B0BBA516}" type="presOf" srcId="{1670F6D6-C5BE-451C-98AC-38BFBE12E0DA}" destId="{7AA3943F-5200-4F94-8404-1EDD5430A2B4}" srcOrd="0" destOrd="0" presId="urn:microsoft.com/office/officeart/2005/8/layout/hierarchy5"/>
    <dgm:cxn modelId="{BB0B7154-1971-4805-9CAE-2C373C077617}" type="presOf" srcId="{29DA820B-1CD0-4DF9-855C-1020F242FC64}" destId="{4A887D35-0A7B-4057-971A-5D8CFB9BFFB9}" srcOrd="0" destOrd="0" presId="urn:microsoft.com/office/officeart/2005/8/layout/hierarchy5"/>
    <dgm:cxn modelId="{3CBC3A90-7298-4EAC-9314-532119660F70}" srcId="{6B5713A9-1E2B-48EF-A9C3-37AF744F7951}" destId="{46FB2F59-F908-41F4-BE7B-69B5DBA23DD9}" srcOrd="3" destOrd="0" parTransId="{94E84855-EF9C-472D-B1D8-96B3F5BA8FDF}" sibTransId="{D434362D-6825-4A7B-B7F8-5D0697AF615D}"/>
    <dgm:cxn modelId="{A828CB26-4EA1-41EC-9E30-5516FD82D18F}" srcId="{532CDFCA-F3EF-4A4A-83DC-FD1CA58CDBFB}" destId="{6B5713A9-1E2B-48EF-A9C3-37AF744F7951}" srcOrd="0" destOrd="0" parTransId="{7BBB33EB-BCFF-4336-9D68-C03E146E5256}" sibTransId="{C79CF244-EAEC-4450-9334-07A8FB237020}"/>
    <dgm:cxn modelId="{0E875538-D4C4-4110-AC61-46852492BAA3}" type="presOf" srcId="{1670F6D6-C5BE-451C-98AC-38BFBE12E0DA}" destId="{09FD175F-2DC5-4171-965E-89F23E4E93B4}" srcOrd="1" destOrd="0" presId="urn:microsoft.com/office/officeart/2005/8/layout/hierarchy5"/>
    <dgm:cxn modelId="{A531DB3C-D8F3-4AE6-8A54-E1CE740D2DBE}" type="presOf" srcId="{1EC9F1EF-D5BE-4FCF-8D94-7E779FCEB3D6}" destId="{97F35A9C-25F0-45AE-B4AF-1F4335562C5F}" srcOrd="0" destOrd="0" presId="urn:microsoft.com/office/officeart/2005/8/layout/hierarchy5"/>
    <dgm:cxn modelId="{4F689149-32D1-4FDB-8D40-1E94285ECB62}" type="presOf" srcId="{A0E14502-C973-487F-8325-B63EC52B4CAF}" destId="{A32FEB54-AC79-48D6-AAD9-936D917ED661}" srcOrd="1" destOrd="0" presId="urn:microsoft.com/office/officeart/2005/8/layout/hierarchy5"/>
    <dgm:cxn modelId="{D52776D4-6999-43A5-8CC9-9D35BC67FFF2}" type="presOf" srcId="{6B5713A9-1E2B-48EF-A9C3-37AF744F7951}" destId="{693025BD-FFA7-4ED1-B869-7834E61E4224}" srcOrd="0" destOrd="0" presId="urn:microsoft.com/office/officeart/2005/8/layout/hierarchy5"/>
    <dgm:cxn modelId="{213B7B07-2011-4BD6-BD83-8F15EF6646EB}" type="presOf" srcId="{94E84855-EF9C-472D-B1D8-96B3F5BA8FDF}" destId="{7525C0CF-9BA8-4A09-AE37-237696B552FD}" srcOrd="1" destOrd="0" presId="urn:microsoft.com/office/officeart/2005/8/layout/hierarchy5"/>
    <dgm:cxn modelId="{0D528915-C866-4EC8-8351-D0CBF38B48C6}" type="presOf" srcId="{532CDFCA-F3EF-4A4A-83DC-FD1CA58CDBFB}" destId="{2324FA86-0248-46DA-B72E-44C979446311}" srcOrd="0" destOrd="0" presId="urn:microsoft.com/office/officeart/2005/8/layout/hierarchy5"/>
    <dgm:cxn modelId="{BFC1FAE7-C522-4447-8F5D-4207067AB9E1}" type="presOf" srcId="{8E0802EA-7C75-4988-9545-53C3518A69D6}" destId="{B05FD8BE-C36B-4C60-94F0-732FBFC6290F}" srcOrd="0" destOrd="0" presId="urn:microsoft.com/office/officeart/2005/8/layout/hierarchy5"/>
    <dgm:cxn modelId="{9148530D-D3DA-43CF-9883-68EC6F1EC22D}" type="presOf" srcId="{94E84855-EF9C-472D-B1D8-96B3F5BA8FDF}" destId="{B02DE1B2-4D47-4801-917B-03FF71565EB0}" srcOrd="0" destOrd="0" presId="urn:microsoft.com/office/officeart/2005/8/layout/hierarchy5"/>
    <dgm:cxn modelId="{61319AD3-18B3-4ECC-B44A-3CC7617A9E32}" type="presOf" srcId="{29DA820B-1CD0-4DF9-855C-1020F242FC64}" destId="{9067A8E2-3A49-4B40-B02B-3EC1479093AD}" srcOrd="1" destOrd="0" presId="urn:microsoft.com/office/officeart/2005/8/layout/hierarchy5"/>
    <dgm:cxn modelId="{88058E6C-DEDE-4425-A142-69F320316BDD}" srcId="{6B5713A9-1E2B-48EF-A9C3-37AF744F7951}" destId="{1EC9F1EF-D5BE-4FCF-8D94-7E779FCEB3D6}" srcOrd="0" destOrd="0" parTransId="{29DA820B-1CD0-4DF9-855C-1020F242FC64}" sibTransId="{23C2F46D-A1D7-4101-83B1-CA219D5D0720}"/>
    <dgm:cxn modelId="{184E5BA1-A1AD-4C25-AD1A-6619711DE74E}" srcId="{6B5713A9-1E2B-48EF-A9C3-37AF744F7951}" destId="{1398C14B-D358-439A-A7BA-85270904BE46}" srcOrd="4" destOrd="0" parTransId="{43011D13-CF2B-4705-A6F0-7AAA41CAEB61}" sibTransId="{F8666F62-6B71-4C1D-A37B-1EDA2D639DD9}"/>
    <dgm:cxn modelId="{49B1DF6A-62B9-43A3-B822-38938DC861FA}" srcId="{6B5713A9-1E2B-48EF-A9C3-37AF744F7951}" destId="{8E0802EA-7C75-4988-9545-53C3518A69D6}" srcOrd="2" destOrd="0" parTransId="{A0E14502-C973-487F-8325-B63EC52B4CAF}" sibTransId="{2E3C2EB5-A865-42E3-BF29-1A7B1BFDB74F}"/>
    <dgm:cxn modelId="{E3C7075B-F29A-4FC0-9328-00089602DD10}" type="presOf" srcId="{E8F221A4-7154-49A6-8E12-F88C2DA286FA}" destId="{356DAB7F-77A8-44AF-A641-74C4B872A526}" srcOrd="0" destOrd="0" presId="urn:microsoft.com/office/officeart/2005/8/layout/hierarchy5"/>
    <dgm:cxn modelId="{EAB0D6F7-D214-4CD9-B786-11776FAB219A}" type="presOf" srcId="{A0E14502-C973-487F-8325-B63EC52B4CAF}" destId="{EEEACA42-CBFF-44F7-81B8-BADEA53566F8}" srcOrd="0" destOrd="0" presId="urn:microsoft.com/office/officeart/2005/8/layout/hierarchy5"/>
    <dgm:cxn modelId="{44AF23F4-5BF8-458E-A725-9D781A313B26}" type="presOf" srcId="{1398C14B-D358-439A-A7BA-85270904BE46}" destId="{DE00E079-6BA6-4260-89DC-06C198B6278C}" srcOrd="0" destOrd="0" presId="urn:microsoft.com/office/officeart/2005/8/layout/hierarchy5"/>
    <dgm:cxn modelId="{CD04DE30-F258-4FFD-8079-746F1731D554}" type="presOf" srcId="{AEC03A86-5765-4E32-94D4-ABB4BBFB11A2}" destId="{5FF0237D-0BB3-466D-B0E2-02C1547087B1}" srcOrd="1" destOrd="0" presId="urn:microsoft.com/office/officeart/2005/8/layout/hierarchy5"/>
    <dgm:cxn modelId="{7A5DD105-D45A-4728-ADCB-30B124B632D1}" type="presOf" srcId="{43011D13-CF2B-4705-A6F0-7AAA41CAEB61}" destId="{4693BCEE-32CC-47D3-9BAE-C8A1DCBD2A56}" srcOrd="0" destOrd="0" presId="urn:microsoft.com/office/officeart/2005/8/layout/hierarchy5"/>
    <dgm:cxn modelId="{71A5512A-AEB3-4EF1-9BCA-9DBEEFE16D0F}" srcId="{6B5713A9-1E2B-48EF-A9C3-37AF744F7951}" destId="{697234F6-253B-41EA-9DB0-3124930A2A30}" srcOrd="5" destOrd="0" parTransId="{AEC03A86-5765-4E32-94D4-ABB4BBFB11A2}" sibTransId="{02554020-B0FE-455F-BF96-AFC6A14087DC}"/>
    <dgm:cxn modelId="{C6759A75-FAD9-4C77-8570-FEE82446D36B}" srcId="{6B5713A9-1E2B-48EF-A9C3-37AF744F7951}" destId="{E8F221A4-7154-49A6-8E12-F88C2DA286FA}" srcOrd="1" destOrd="0" parTransId="{1670F6D6-C5BE-451C-98AC-38BFBE12E0DA}" sibTransId="{DC598E6B-099F-4C0F-87AC-F0D906852FFB}"/>
    <dgm:cxn modelId="{11A387AF-249B-4A8B-9000-4DAB719968DB}" type="presOf" srcId="{43011D13-CF2B-4705-A6F0-7AAA41CAEB61}" destId="{C815B1F0-6835-4EB3-9058-060FF24EF471}" srcOrd="1" destOrd="0" presId="urn:microsoft.com/office/officeart/2005/8/layout/hierarchy5"/>
    <dgm:cxn modelId="{2DB19C36-F593-4F74-8C73-8722C7642AB9}" type="presParOf" srcId="{2324FA86-0248-46DA-B72E-44C979446311}" destId="{1895E9B1-4976-4BBB-96DA-E3EFF99D39D2}" srcOrd="0" destOrd="0" presId="urn:microsoft.com/office/officeart/2005/8/layout/hierarchy5"/>
    <dgm:cxn modelId="{D2A25D5D-D1E9-42EB-897B-D10701DF651F}" type="presParOf" srcId="{1895E9B1-4976-4BBB-96DA-E3EFF99D39D2}" destId="{D5E56F5F-61A5-4AFB-9EE4-CAF8B5D73989}" srcOrd="0" destOrd="0" presId="urn:microsoft.com/office/officeart/2005/8/layout/hierarchy5"/>
    <dgm:cxn modelId="{DC1D0BDC-F2B2-4C96-8817-C9778A23256E}" type="presParOf" srcId="{D5E56F5F-61A5-4AFB-9EE4-CAF8B5D73989}" destId="{AA56216B-3BC0-4B24-97F6-0267322BF5E0}" srcOrd="0" destOrd="0" presId="urn:microsoft.com/office/officeart/2005/8/layout/hierarchy5"/>
    <dgm:cxn modelId="{F4190E65-CD8A-4A43-AD16-B19F070FF241}" type="presParOf" srcId="{AA56216B-3BC0-4B24-97F6-0267322BF5E0}" destId="{693025BD-FFA7-4ED1-B869-7834E61E4224}" srcOrd="0" destOrd="0" presId="urn:microsoft.com/office/officeart/2005/8/layout/hierarchy5"/>
    <dgm:cxn modelId="{DCE95BCA-356D-4918-9D26-977797816097}" type="presParOf" srcId="{AA56216B-3BC0-4B24-97F6-0267322BF5E0}" destId="{19FC2CEC-63C8-4E62-BB19-9F0ADB2DDA08}" srcOrd="1" destOrd="0" presId="urn:microsoft.com/office/officeart/2005/8/layout/hierarchy5"/>
    <dgm:cxn modelId="{D99D3EDD-4818-4D89-9AAD-0A3A95BD5E53}" type="presParOf" srcId="{19FC2CEC-63C8-4E62-BB19-9F0ADB2DDA08}" destId="{4A887D35-0A7B-4057-971A-5D8CFB9BFFB9}" srcOrd="0" destOrd="0" presId="urn:microsoft.com/office/officeart/2005/8/layout/hierarchy5"/>
    <dgm:cxn modelId="{8161FA04-EF61-44C6-ADB7-5139692030D6}" type="presParOf" srcId="{4A887D35-0A7B-4057-971A-5D8CFB9BFFB9}" destId="{9067A8E2-3A49-4B40-B02B-3EC1479093AD}" srcOrd="0" destOrd="0" presId="urn:microsoft.com/office/officeart/2005/8/layout/hierarchy5"/>
    <dgm:cxn modelId="{1E332BD3-4D95-4EB4-9BC7-58076C901E42}" type="presParOf" srcId="{19FC2CEC-63C8-4E62-BB19-9F0ADB2DDA08}" destId="{F994C904-581A-454D-91EC-6601ADD0F9D8}" srcOrd="1" destOrd="0" presId="urn:microsoft.com/office/officeart/2005/8/layout/hierarchy5"/>
    <dgm:cxn modelId="{6D81656E-B297-4406-AA80-CB9C3B9285CD}" type="presParOf" srcId="{F994C904-581A-454D-91EC-6601ADD0F9D8}" destId="{97F35A9C-25F0-45AE-B4AF-1F4335562C5F}" srcOrd="0" destOrd="0" presId="urn:microsoft.com/office/officeart/2005/8/layout/hierarchy5"/>
    <dgm:cxn modelId="{4EC826D5-DC68-459C-A521-93CFD16AE361}" type="presParOf" srcId="{F994C904-581A-454D-91EC-6601ADD0F9D8}" destId="{08ECBE4D-39A0-4C7D-A02C-C7CF80768884}" srcOrd="1" destOrd="0" presId="urn:microsoft.com/office/officeart/2005/8/layout/hierarchy5"/>
    <dgm:cxn modelId="{198FB867-003C-4746-B21C-75D24459BF1A}" type="presParOf" srcId="{19FC2CEC-63C8-4E62-BB19-9F0ADB2DDA08}" destId="{7AA3943F-5200-4F94-8404-1EDD5430A2B4}" srcOrd="2" destOrd="0" presId="urn:microsoft.com/office/officeart/2005/8/layout/hierarchy5"/>
    <dgm:cxn modelId="{64BB93B9-D4B1-4214-88A2-9EF417143857}" type="presParOf" srcId="{7AA3943F-5200-4F94-8404-1EDD5430A2B4}" destId="{09FD175F-2DC5-4171-965E-89F23E4E93B4}" srcOrd="0" destOrd="0" presId="urn:microsoft.com/office/officeart/2005/8/layout/hierarchy5"/>
    <dgm:cxn modelId="{CB655EB2-B9E8-41C3-BBB9-794E895E9629}" type="presParOf" srcId="{19FC2CEC-63C8-4E62-BB19-9F0ADB2DDA08}" destId="{735F3DA7-CB16-47F2-A529-CADA962CB87E}" srcOrd="3" destOrd="0" presId="urn:microsoft.com/office/officeart/2005/8/layout/hierarchy5"/>
    <dgm:cxn modelId="{4DC715FB-2AB9-4049-A95A-2F63D0068597}" type="presParOf" srcId="{735F3DA7-CB16-47F2-A529-CADA962CB87E}" destId="{356DAB7F-77A8-44AF-A641-74C4B872A526}" srcOrd="0" destOrd="0" presId="urn:microsoft.com/office/officeart/2005/8/layout/hierarchy5"/>
    <dgm:cxn modelId="{5988CFB4-64E1-448D-B84A-1CA20060AB1A}" type="presParOf" srcId="{735F3DA7-CB16-47F2-A529-CADA962CB87E}" destId="{44A60CB7-7C7D-4761-967B-CF40FE6E4605}" srcOrd="1" destOrd="0" presId="urn:microsoft.com/office/officeart/2005/8/layout/hierarchy5"/>
    <dgm:cxn modelId="{618F7E29-154D-459D-884F-EEC8EEC16AC6}" type="presParOf" srcId="{19FC2CEC-63C8-4E62-BB19-9F0ADB2DDA08}" destId="{EEEACA42-CBFF-44F7-81B8-BADEA53566F8}" srcOrd="4" destOrd="0" presId="urn:microsoft.com/office/officeart/2005/8/layout/hierarchy5"/>
    <dgm:cxn modelId="{B71845D2-7476-4FBD-9C2C-7A223B56AA73}" type="presParOf" srcId="{EEEACA42-CBFF-44F7-81B8-BADEA53566F8}" destId="{A32FEB54-AC79-48D6-AAD9-936D917ED661}" srcOrd="0" destOrd="0" presId="urn:microsoft.com/office/officeart/2005/8/layout/hierarchy5"/>
    <dgm:cxn modelId="{4CCC3F41-89A9-4EAF-8A42-483F517D27BE}" type="presParOf" srcId="{19FC2CEC-63C8-4E62-BB19-9F0ADB2DDA08}" destId="{D93E466C-BE15-44EE-99D5-A32FA3C02F67}" srcOrd="5" destOrd="0" presId="urn:microsoft.com/office/officeart/2005/8/layout/hierarchy5"/>
    <dgm:cxn modelId="{F8E53C4C-7261-465D-B24E-F741F6F77C87}" type="presParOf" srcId="{D93E466C-BE15-44EE-99D5-A32FA3C02F67}" destId="{B05FD8BE-C36B-4C60-94F0-732FBFC6290F}" srcOrd="0" destOrd="0" presId="urn:microsoft.com/office/officeart/2005/8/layout/hierarchy5"/>
    <dgm:cxn modelId="{27BF8D6B-2C48-4BCF-A2FA-5EBF66B2D12A}" type="presParOf" srcId="{D93E466C-BE15-44EE-99D5-A32FA3C02F67}" destId="{B43A2E09-B72F-46F7-B4D1-733070B889E5}" srcOrd="1" destOrd="0" presId="urn:microsoft.com/office/officeart/2005/8/layout/hierarchy5"/>
    <dgm:cxn modelId="{186F2AD4-3E66-462F-A620-45E37AEECE48}" type="presParOf" srcId="{19FC2CEC-63C8-4E62-BB19-9F0ADB2DDA08}" destId="{B02DE1B2-4D47-4801-917B-03FF71565EB0}" srcOrd="6" destOrd="0" presId="urn:microsoft.com/office/officeart/2005/8/layout/hierarchy5"/>
    <dgm:cxn modelId="{3E549796-F2E3-413A-A503-5C78665DDAAF}" type="presParOf" srcId="{B02DE1B2-4D47-4801-917B-03FF71565EB0}" destId="{7525C0CF-9BA8-4A09-AE37-237696B552FD}" srcOrd="0" destOrd="0" presId="urn:microsoft.com/office/officeart/2005/8/layout/hierarchy5"/>
    <dgm:cxn modelId="{25F8ABA6-93B7-490C-89E5-844B2C322390}" type="presParOf" srcId="{19FC2CEC-63C8-4E62-BB19-9F0ADB2DDA08}" destId="{272843C0-99CE-42A8-A441-6955F8629B0E}" srcOrd="7" destOrd="0" presId="urn:microsoft.com/office/officeart/2005/8/layout/hierarchy5"/>
    <dgm:cxn modelId="{4686A5ED-3565-403F-9D00-2C91307F3FC3}" type="presParOf" srcId="{272843C0-99CE-42A8-A441-6955F8629B0E}" destId="{64B4C383-E0A1-43B5-B62F-982235EB5DA6}" srcOrd="0" destOrd="0" presId="urn:microsoft.com/office/officeart/2005/8/layout/hierarchy5"/>
    <dgm:cxn modelId="{B2921E9D-E487-4E4C-80F7-04142F50A0CE}" type="presParOf" srcId="{272843C0-99CE-42A8-A441-6955F8629B0E}" destId="{FE8C428E-FE06-4121-BE03-CDABE435A996}" srcOrd="1" destOrd="0" presId="urn:microsoft.com/office/officeart/2005/8/layout/hierarchy5"/>
    <dgm:cxn modelId="{84D0F765-7E44-4DE9-97E9-6CBB44D6945A}" type="presParOf" srcId="{19FC2CEC-63C8-4E62-BB19-9F0ADB2DDA08}" destId="{4693BCEE-32CC-47D3-9BAE-C8A1DCBD2A56}" srcOrd="8" destOrd="0" presId="urn:microsoft.com/office/officeart/2005/8/layout/hierarchy5"/>
    <dgm:cxn modelId="{D6973AD4-0495-40C4-8D97-E3B346CFD935}" type="presParOf" srcId="{4693BCEE-32CC-47D3-9BAE-C8A1DCBD2A56}" destId="{C815B1F0-6835-4EB3-9058-060FF24EF471}" srcOrd="0" destOrd="0" presId="urn:microsoft.com/office/officeart/2005/8/layout/hierarchy5"/>
    <dgm:cxn modelId="{DA7DF6FC-49C1-4BD4-A73B-8974B10A5530}" type="presParOf" srcId="{19FC2CEC-63C8-4E62-BB19-9F0ADB2DDA08}" destId="{D39E8C60-B9A2-40B0-B50A-4F69778DC869}" srcOrd="9" destOrd="0" presId="urn:microsoft.com/office/officeart/2005/8/layout/hierarchy5"/>
    <dgm:cxn modelId="{1F4F308F-8AB6-4E58-92AF-6BE57E2BC1E5}" type="presParOf" srcId="{D39E8C60-B9A2-40B0-B50A-4F69778DC869}" destId="{DE00E079-6BA6-4260-89DC-06C198B6278C}" srcOrd="0" destOrd="0" presId="urn:microsoft.com/office/officeart/2005/8/layout/hierarchy5"/>
    <dgm:cxn modelId="{72E18F9C-ECA2-426A-8C19-06CD9C27FF08}" type="presParOf" srcId="{D39E8C60-B9A2-40B0-B50A-4F69778DC869}" destId="{71C433EB-CA2C-4325-9D86-A44C493E8B45}" srcOrd="1" destOrd="0" presId="urn:microsoft.com/office/officeart/2005/8/layout/hierarchy5"/>
    <dgm:cxn modelId="{7868A569-2BB1-4B66-AAD2-4709039061B9}" type="presParOf" srcId="{19FC2CEC-63C8-4E62-BB19-9F0ADB2DDA08}" destId="{B8B56F89-912C-4F0D-A1A0-952B9AB11CDF}" srcOrd="10" destOrd="0" presId="urn:microsoft.com/office/officeart/2005/8/layout/hierarchy5"/>
    <dgm:cxn modelId="{9372A0F8-C09C-4032-B22A-51CFBE382B8A}" type="presParOf" srcId="{B8B56F89-912C-4F0D-A1A0-952B9AB11CDF}" destId="{5FF0237D-0BB3-466D-B0E2-02C1547087B1}" srcOrd="0" destOrd="0" presId="urn:microsoft.com/office/officeart/2005/8/layout/hierarchy5"/>
    <dgm:cxn modelId="{9E2A3A30-53D3-4739-BA74-5732593BFB48}" type="presParOf" srcId="{19FC2CEC-63C8-4E62-BB19-9F0ADB2DDA08}" destId="{B4CB6520-03F8-44DC-9E79-21154180DA5C}" srcOrd="11" destOrd="0" presId="urn:microsoft.com/office/officeart/2005/8/layout/hierarchy5"/>
    <dgm:cxn modelId="{D452A6B4-A405-49E8-A010-75E024BF8662}" type="presParOf" srcId="{B4CB6520-03F8-44DC-9E79-21154180DA5C}" destId="{AD406CF0-73D2-4AEC-A2CD-C8E68A7EB484}" srcOrd="0" destOrd="0" presId="urn:microsoft.com/office/officeart/2005/8/layout/hierarchy5"/>
    <dgm:cxn modelId="{2BA3B2D4-520F-4287-A8BC-E666913B025B}" type="presParOf" srcId="{B4CB6520-03F8-44DC-9E79-21154180DA5C}" destId="{CF21A250-0A30-4A0A-8710-E619A578D516}" srcOrd="1" destOrd="0" presId="urn:microsoft.com/office/officeart/2005/8/layout/hierarchy5"/>
    <dgm:cxn modelId="{17831C5C-59C1-4812-9996-19590E2BD10E}" type="presParOf" srcId="{2324FA86-0248-46DA-B72E-44C979446311}" destId="{4944C18A-28CE-42E3-9548-405ED8D29A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3D9F6-4FC3-4C05-9FFC-D0F95AA567B6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B8DACB80-FCDD-440A-ACDA-9B1349C3DAA7}">
      <dgm:prSet phldrT="[Текст]" custT="1"/>
      <dgm:spPr/>
      <dgm:t>
        <a:bodyPr/>
        <a:lstStyle/>
        <a:p>
          <a:r>
            <a:rPr lang="ru-RU" sz="2000" b="1" dirty="0" smtClean="0"/>
            <a:t>Успешная социализации выпускников </a:t>
          </a:r>
          <a:endParaRPr lang="ru-RU" sz="2000" b="1" dirty="0"/>
        </a:p>
      </dgm:t>
    </dgm:pt>
    <dgm:pt modelId="{92BFCF5B-3C88-431F-A784-ED6D70950DF3}" type="parTrans" cxnId="{BAA2871B-9FD7-4E73-B72C-D830E0F5C02B}">
      <dgm:prSet/>
      <dgm:spPr/>
      <dgm:t>
        <a:bodyPr/>
        <a:lstStyle/>
        <a:p>
          <a:endParaRPr lang="ru-RU"/>
        </a:p>
      </dgm:t>
    </dgm:pt>
    <dgm:pt modelId="{B2B561F5-63AE-4A96-9F9F-29866427CD81}" type="sibTrans" cxnId="{BAA2871B-9FD7-4E73-B72C-D830E0F5C02B}">
      <dgm:prSet/>
      <dgm:spPr/>
      <dgm:t>
        <a:bodyPr/>
        <a:lstStyle/>
        <a:p>
          <a:endParaRPr lang="ru-RU"/>
        </a:p>
      </dgm:t>
    </dgm:pt>
    <dgm:pt modelId="{2F7C541B-9572-4298-9C27-85869B5BF071}">
      <dgm:prSet phldrT="[Текст]" custT="1"/>
      <dgm:spPr/>
      <dgm:t>
        <a:bodyPr/>
        <a:lstStyle/>
        <a:p>
          <a:r>
            <a:rPr lang="ru-RU" sz="2000" b="1" dirty="0" err="1" smtClean="0"/>
            <a:t>Деятельностный</a:t>
          </a:r>
          <a:r>
            <a:rPr lang="ru-RU" sz="2000" b="1" dirty="0" smtClean="0"/>
            <a:t> подход к обучению </a:t>
          </a:r>
          <a:endParaRPr lang="ru-RU" sz="2000" b="1" dirty="0"/>
        </a:p>
      </dgm:t>
    </dgm:pt>
    <dgm:pt modelId="{337F0DF6-41EE-4303-9563-03656E2E29E8}" type="parTrans" cxnId="{7E44754F-3A20-45A9-9F05-ADCFB37ADEA1}">
      <dgm:prSet/>
      <dgm:spPr/>
      <dgm:t>
        <a:bodyPr/>
        <a:lstStyle/>
        <a:p>
          <a:endParaRPr lang="ru-RU"/>
        </a:p>
      </dgm:t>
    </dgm:pt>
    <dgm:pt modelId="{B08492C1-483D-401A-867B-7B683A96533B}" type="sibTrans" cxnId="{7E44754F-3A20-45A9-9F05-ADCFB37ADEA1}">
      <dgm:prSet/>
      <dgm:spPr/>
      <dgm:t>
        <a:bodyPr/>
        <a:lstStyle/>
        <a:p>
          <a:endParaRPr lang="ru-RU"/>
        </a:p>
      </dgm:t>
    </dgm:pt>
    <dgm:pt modelId="{52A4DDA5-2306-4CE1-AEC4-507153F34EC4}">
      <dgm:prSet phldrT="[Текст]" custT="1"/>
      <dgm:spPr/>
      <dgm:t>
        <a:bodyPr/>
        <a:lstStyle/>
        <a:p>
          <a:r>
            <a:rPr lang="ru-RU" sz="2000" b="1" dirty="0" smtClean="0"/>
            <a:t>Преимущества метода проектов</a:t>
          </a:r>
          <a:endParaRPr lang="ru-RU" sz="2000" b="1" dirty="0"/>
        </a:p>
      </dgm:t>
    </dgm:pt>
    <dgm:pt modelId="{FAD42CBC-2061-4EA8-862C-A65F492431D9}" type="parTrans" cxnId="{BAE26453-F2B8-4905-9C7D-D4D1B0467238}">
      <dgm:prSet/>
      <dgm:spPr/>
      <dgm:t>
        <a:bodyPr/>
        <a:lstStyle/>
        <a:p>
          <a:endParaRPr lang="ru-RU"/>
        </a:p>
      </dgm:t>
    </dgm:pt>
    <dgm:pt modelId="{4FDA06EA-8A42-4E3C-9D29-D15C23922A5E}" type="sibTrans" cxnId="{BAE26453-F2B8-4905-9C7D-D4D1B0467238}">
      <dgm:prSet/>
      <dgm:spPr/>
      <dgm:t>
        <a:bodyPr/>
        <a:lstStyle/>
        <a:p>
          <a:endParaRPr lang="ru-RU"/>
        </a:p>
      </dgm:t>
    </dgm:pt>
    <dgm:pt modelId="{8EC88481-D0BC-4B76-A409-40318C85957B}">
      <dgm:prSet custT="1"/>
      <dgm:spPr/>
      <dgm:t>
        <a:bodyPr/>
        <a:lstStyle/>
        <a:p>
          <a:r>
            <a:rPr lang="ru-RU" sz="2000" b="1" dirty="0" smtClean="0"/>
            <a:t>Освоение технологии проведения исследования</a:t>
          </a:r>
          <a:endParaRPr lang="ru-RU" sz="2000" b="1" dirty="0"/>
        </a:p>
      </dgm:t>
    </dgm:pt>
    <dgm:pt modelId="{29524543-2B2D-41D7-9FB5-6DB014823888}" type="parTrans" cxnId="{985E81A6-45EE-43DD-97C3-C7EE45881032}">
      <dgm:prSet/>
      <dgm:spPr/>
      <dgm:t>
        <a:bodyPr/>
        <a:lstStyle/>
        <a:p>
          <a:endParaRPr lang="ru-RU"/>
        </a:p>
      </dgm:t>
    </dgm:pt>
    <dgm:pt modelId="{BA468D6B-C529-41E3-97B0-4841BDBD9C73}" type="sibTrans" cxnId="{985E81A6-45EE-43DD-97C3-C7EE45881032}">
      <dgm:prSet/>
      <dgm:spPr/>
      <dgm:t>
        <a:bodyPr/>
        <a:lstStyle/>
        <a:p>
          <a:endParaRPr lang="ru-RU"/>
        </a:p>
      </dgm:t>
    </dgm:pt>
    <dgm:pt modelId="{D15628E3-CE5F-4F5A-A088-0D179F3933DA}">
      <dgm:prSet custT="1"/>
      <dgm:spPr/>
      <dgm:t>
        <a:bodyPr/>
        <a:lstStyle/>
        <a:p>
          <a:r>
            <a:rPr lang="ru-RU" sz="1800" b="1" dirty="0" smtClean="0"/>
            <a:t>Возможность построения открытой системы образования</a:t>
          </a:r>
          <a:endParaRPr lang="ru-RU" sz="1800" b="1" dirty="0"/>
        </a:p>
      </dgm:t>
    </dgm:pt>
    <dgm:pt modelId="{3171AAFD-53EB-4FC7-A624-7F489D811DFD}" type="parTrans" cxnId="{E3C865A4-CC95-4A44-87F0-B5983E3BE221}">
      <dgm:prSet/>
      <dgm:spPr/>
      <dgm:t>
        <a:bodyPr/>
        <a:lstStyle/>
        <a:p>
          <a:endParaRPr lang="ru-RU"/>
        </a:p>
      </dgm:t>
    </dgm:pt>
    <dgm:pt modelId="{9A1024B0-25B1-4188-B26E-FCE8D14C215B}" type="sibTrans" cxnId="{E3C865A4-CC95-4A44-87F0-B5983E3BE221}">
      <dgm:prSet/>
      <dgm:spPr/>
      <dgm:t>
        <a:bodyPr/>
        <a:lstStyle/>
        <a:p>
          <a:endParaRPr lang="ru-RU"/>
        </a:p>
      </dgm:t>
    </dgm:pt>
    <dgm:pt modelId="{3D26F3C7-EE0E-4D00-A1B1-EB1BED75B828}" type="pres">
      <dgm:prSet presAssocID="{EC03D9F6-4FC3-4C05-9FFC-D0F95AA567B6}" presName="Name0" presStyleCnt="0">
        <dgm:presLayoutVars>
          <dgm:dir/>
          <dgm:resizeHandles val="exact"/>
        </dgm:presLayoutVars>
      </dgm:prSet>
      <dgm:spPr/>
    </dgm:pt>
    <dgm:pt modelId="{E183BA4F-1C46-41EA-9F83-D051754FFD0B}" type="pres">
      <dgm:prSet presAssocID="{EC03D9F6-4FC3-4C05-9FFC-D0F95AA567B6}" presName="vNodes" presStyleCnt="0"/>
      <dgm:spPr/>
    </dgm:pt>
    <dgm:pt modelId="{496F4D4F-91FC-480C-8794-F44B74CA0ED9}" type="pres">
      <dgm:prSet presAssocID="{B8DACB80-FCDD-440A-ACDA-9B1349C3DAA7}" presName="node" presStyleLbl="node1" presStyleIdx="0" presStyleCnt="5" custScaleX="478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BD5E8-79EF-455E-A08E-C56204C8ED3B}" type="pres">
      <dgm:prSet presAssocID="{B2B561F5-63AE-4A96-9F9F-29866427CD81}" presName="spacerT" presStyleCnt="0"/>
      <dgm:spPr/>
    </dgm:pt>
    <dgm:pt modelId="{5A475C6F-0B6F-43A1-8677-272F0E381E41}" type="pres">
      <dgm:prSet presAssocID="{B2B561F5-63AE-4A96-9F9F-29866427CD8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8CD498-4458-4C85-ADCC-19710A4D9C6C}" type="pres">
      <dgm:prSet presAssocID="{B2B561F5-63AE-4A96-9F9F-29866427CD81}" presName="spacerB" presStyleCnt="0"/>
      <dgm:spPr/>
    </dgm:pt>
    <dgm:pt modelId="{C96CBF60-3529-47EA-89AD-DB890F85D027}" type="pres">
      <dgm:prSet presAssocID="{2F7C541B-9572-4298-9C27-85869B5BF071}" presName="node" presStyleLbl="node1" presStyleIdx="1" presStyleCnt="5" custScaleX="46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43225-8FB5-477C-9471-0FF187306EEC}" type="pres">
      <dgm:prSet presAssocID="{B08492C1-483D-401A-867B-7B683A96533B}" presName="spacerT" presStyleCnt="0"/>
      <dgm:spPr/>
    </dgm:pt>
    <dgm:pt modelId="{BBB783FE-0EAD-4938-B2BC-C82F50813E9C}" type="pres">
      <dgm:prSet presAssocID="{B08492C1-483D-401A-867B-7B683A96533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6D5359B-066C-4000-AB4E-037A71E568BC}" type="pres">
      <dgm:prSet presAssocID="{B08492C1-483D-401A-867B-7B683A96533B}" presName="spacerB" presStyleCnt="0"/>
      <dgm:spPr/>
    </dgm:pt>
    <dgm:pt modelId="{4BEA86F0-1DDA-4572-8D78-5D01DF17BD3C}" type="pres">
      <dgm:prSet presAssocID="{8EC88481-D0BC-4B76-A409-40318C85957B}" presName="node" presStyleLbl="node1" presStyleIdx="2" presStyleCnt="5" custScaleX="495432" custLinFactNeighborX="254" custLinFactNeighborY="2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25D-231E-4EF7-9356-DF1C3C2BD350}" type="pres">
      <dgm:prSet presAssocID="{BA468D6B-C529-41E3-97B0-4841BDBD9C73}" presName="spacerT" presStyleCnt="0"/>
      <dgm:spPr/>
    </dgm:pt>
    <dgm:pt modelId="{60873528-AD1D-462E-BC31-EF6C410D6D19}" type="pres">
      <dgm:prSet presAssocID="{BA468D6B-C529-41E3-97B0-4841BDBD9C7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37F0343-EB24-48C6-99E8-25E879C2FFCE}" type="pres">
      <dgm:prSet presAssocID="{BA468D6B-C529-41E3-97B0-4841BDBD9C73}" presName="spacerB" presStyleCnt="0"/>
      <dgm:spPr/>
    </dgm:pt>
    <dgm:pt modelId="{8E9AC633-362A-4726-88A5-8C224924741B}" type="pres">
      <dgm:prSet presAssocID="{D15628E3-CE5F-4F5A-A088-0D179F3933DA}" presName="node" presStyleLbl="node1" presStyleIdx="3" presStyleCnt="5" custScaleX="472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E4694-040F-464E-829D-B6CBE4465356}" type="pres">
      <dgm:prSet presAssocID="{EC03D9F6-4FC3-4C05-9FFC-D0F95AA567B6}" presName="sibTransLast" presStyleLbl="sibTrans2D1" presStyleIdx="3" presStyleCnt="4" custLinFactX="-56020" custLinFactNeighborX="-100000" custLinFactNeighborY="8861"/>
      <dgm:spPr/>
      <dgm:t>
        <a:bodyPr/>
        <a:lstStyle/>
        <a:p>
          <a:endParaRPr lang="ru-RU"/>
        </a:p>
      </dgm:t>
    </dgm:pt>
    <dgm:pt modelId="{8F5B48DB-FE2B-486C-AE16-EC154114FBCA}" type="pres">
      <dgm:prSet presAssocID="{EC03D9F6-4FC3-4C05-9FFC-D0F95AA567B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C9BB20F-1E79-4956-AFF1-3F7371AB9DAA}" type="pres">
      <dgm:prSet presAssocID="{EC03D9F6-4FC3-4C05-9FFC-D0F95AA567B6}" presName="lastNode" presStyleLbl="node1" presStyleIdx="4" presStyleCnt="5" custScaleX="182416" custScaleY="64769" custLinFactNeighborX="7347" custLinFactNeighborY="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57BCA-A2A3-4CE3-8159-48B988928EEB}" type="presOf" srcId="{EC03D9F6-4FC3-4C05-9FFC-D0F95AA567B6}" destId="{3D26F3C7-EE0E-4D00-A1B1-EB1BED75B828}" srcOrd="0" destOrd="0" presId="urn:microsoft.com/office/officeart/2005/8/layout/equation2"/>
    <dgm:cxn modelId="{E3C865A4-CC95-4A44-87F0-B5983E3BE221}" srcId="{EC03D9F6-4FC3-4C05-9FFC-D0F95AA567B6}" destId="{D15628E3-CE5F-4F5A-A088-0D179F3933DA}" srcOrd="3" destOrd="0" parTransId="{3171AAFD-53EB-4FC7-A624-7F489D811DFD}" sibTransId="{9A1024B0-25B1-4188-B26E-FCE8D14C215B}"/>
    <dgm:cxn modelId="{AB09A1A7-B6AD-40C0-B23F-57F06B2A0E57}" type="presOf" srcId="{B08492C1-483D-401A-867B-7B683A96533B}" destId="{BBB783FE-0EAD-4938-B2BC-C82F50813E9C}" srcOrd="0" destOrd="0" presId="urn:microsoft.com/office/officeart/2005/8/layout/equation2"/>
    <dgm:cxn modelId="{985E81A6-45EE-43DD-97C3-C7EE45881032}" srcId="{EC03D9F6-4FC3-4C05-9FFC-D0F95AA567B6}" destId="{8EC88481-D0BC-4B76-A409-40318C85957B}" srcOrd="2" destOrd="0" parTransId="{29524543-2B2D-41D7-9FB5-6DB014823888}" sibTransId="{BA468D6B-C529-41E3-97B0-4841BDBD9C73}"/>
    <dgm:cxn modelId="{BE77BB32-E55C-480D-BB27-A1D1102A2551}" type="presOf" srcId="{9A1024B0-25B1-4188-B26E-FCE8D14C215B}" destId="{8F5B48DB-FE2B-486C-AE16-EC154114FBCA}" srcOrd="1" destOrd="0" presId="urn:microsoft.com/office/officeart/2005/8/layout/equation2"/>
    <dgm:cxn modelId="{BAE26453-F2B8-4905-9C7D-D4D1B0467238}" srcId="{EC03D9F6-4FC3-4C05-9FFC-D0F95AA567B6}" destId="{52A4DDA5-2306-4CE1-AEC4-507153F34EC4}" srcOrd="4" destOrd="0" parTransId="{FAD42CBC-2061-4EA8-862C-A65F492431D9}" sibTransId="{4FDA06EA-8A42-4E3C-9D29-D15C23922A5E}"/>
    <dgm:cxn modelId="{BAA2871B-9FD7-4E73-B72C-D830E0F5C02B}" srcId="{EC03D9F6-4FC3-4C05-9FFC-D0F95AA567B6}" destId="{B8DACB80-FCDD-440A-ACDA-9B1349C3DAA7}" srcOrd="0" destOrd="0" parTransId="{92BFCF5B-3C88-431F-A784-ED6D70950DF3}" sibTransId="{B2B561F5-63AE-4A96-9F9F-29866427CD81}"/>
    <dgm:cxn modelId="{B3F5424B-04A4-4603-A187-D78F24C4D92D}" type="presOf" srcId="{D15628E3-CE5F-4F5A-A088-0D179F3933DA}" destId="{8E9AC633-362A-4726-88A5-8C224924741B}" srcOrd="0" destOrd="0" presId="urn:microsoft.com/office/officeart/2005/8/layout/equation2"/>
    <dgm:cxn modelId="{00D21D06-65D9-47E0-B7A1-D047BA155DB3}" type="presOf" srcId="{9A1024B0-25B1-4188-B26E-FCE8D14C215B}" destId="{9A6E4694-040F-464E-829D-B6CBE4465356}" srcOrd="0" destOrd="0" presId="urn:microsoft.com/office/officeart/2005/8/layout/equation2"/>
    <dgm:cxn modelId="{7E44754F-3A20-45A9-9F05-ADCFB37ADEA1}" srcId="{EC03D9F6-4FC3-4C05-9FFC-D0F95AA567B6}" destId="{2F7C541B-9572-4298-9C27-85869B5BF071}" srcOrd="1" destOrd="0" parTransId="{337F0DF6-41EE-4303-9563-03656E2E29E8}" sibTransId="{B08492C1-483D-401A-867B-7B683A96533B}"/>
    <dgm:cxn modelId="{1728893F-D402-4A01-BA4D-E35372403F28}" type="presOf" srcId="{B8DACB80-FCDD-440A-ACDA-9B1349C3DAA7}" destId="{496F4D4F-91FC-480C-8794-F44B74CA0ED9}" srcOrd="0" destOrd="0" presId="urn:microsoft.com/office/officeart/2005/8/layout/equation2"/>
    <dgm:cxn modelId="{1BE305FA-F9CC-4306-9F63-127769C85ECC}" type="presOf" srcId="{2F7C541B-9572-4298-9C27-85869B5BF071}" destId="{C96CBF60-3529-47EA-89AD-DB890F85D027}" srcOrd="0" destOrd="0" presId="urn:microsoft.com/office/officeart/2005/8/layout/equation2"/>
    <dgm:cxn modelId="{A9E3DDA9-26C9-4E82-8953-17786F2CE216}" type="presOf" srcId="{52A4DDA5-2306-4CE1-AEC4-507153F34EC4}" destId="{6C9BB20F-1E79-4956-AFF1-3F7371AB9DAA}" srcOrd="0" destOrd="0" presId="urn:microsoft.com/office/officeart/2005/8/layout/equation2"/>
    <dgm:cxn modelId="{A11056CA-A100-414B-A82E-1FFD46B9ECB9}" type="presOf" srcId="{B2B561F5-63AE-4A96-9F9F-29866427CD81}" destId="{5A475C6F-0B6F-43A1-8677-272F0E381E41}" srcOrd="0" destOrd="0" presId="urn:microsoft.com/office/officeart/2005/8/layout/equation2"/>
    <dgm:cxn modelId="{3C28E0AA-07D0-40AD-AF6E-0DC1F4AD2927}" type="presOf" srcId="{8EC88481-D0BC-4B76-A409-40318C85957B}" destId="{4BEA86F0-1DDA-4572-8D78-5D01DF17BD3C}" srcOrd="0" destOrd="0" presId="urn:microsoft.com/office/officeart/2005/8/layout/equation2"/>
    <dgm:cxn modelId="{76DF4AC4-9351-468B-99FD-D2ACB4E92A53}" type="presOf" srcId="{BA468D6B-C529-41E3-97B0-4841BDBD9C73}" destId="{60873528-AD1D-462E-BC31-EF6C410D6D19}" srcOrd="0" destOrd="0" presId="urn:microsoft.com/office/officeart/2005/8/layout/equation2"/>
    <dgm:cxn modelId="{41068272-8273-4E8B-BDC2-AF7D5D50D5CF}" type="presParOf" srcId="{3D26F3C7-EE0E-4D00-A1B1-EB1BED75B828}" destId="{E183BA4F-1C46-41EA-9F83-D051754FFD0B}" srcOrd="0" destOrd="0" presId="urn:microsoft.com/office/officeart/2005/8/layout/equation2"/>
    <dgm:cxn modelId="{28BDDDF5-E9C3-4503-8176-53AC7873E9EE}" type="presParOf" srcId="{E183BA4F-1C46-41EA-9F83-D051754FFD0B}" destId="{496F4D4F-91FC-480C-8794-F44B74CA0ED9}" srcOrd="0" destOrd="0" presId="urn:microsoft.com/office/officeart/2005/8/layout/equation2"/>
    <dgm:cxn modelId="{C8840694-BD1D-4648-9655-4B34E56E6DF1}" type="presParOf" srcId="{E183BA4F-1C46-41EA-9F83-D051754FFD0B}" destId="{2E9BD5E8-79EF-455E-A08E-C56204C8ED3B}" srcOrd="1" destOrd="0" presId="urn:microsoft.com/office/officeart/2005/8/layout/equation2"/>
    <dgm:cxn modelId="{2557F5D8-3374-4191-832C-18E7BD3EDCBD}" type="presParOf" srcId="{E183BA4F-1C46-41EA-9F83-D051754FFD0B}" destId="{5A475C6F-0B6F-43A1-8677-272F0E381E41}" srcOrd="2" destOrd="0" presId="urn:microsoft.com/office/officeart/2005/8/layout/equation2"/>
    <dgm:cxn modelId="{2ECE57DB-EEF9-4092-8BB7-6913896D6D20}" type="presParOf" srcId="{E183BA4F-1C46-41EA-9F83-D051754FFD0B}" destId="{CF8CD498-4458-4C85-ADCC-19710A4D9C6C}" srcOrd="3" destOrd="0" presId="urn:microsoft.com/office/officeart/2005/8/layout/equation2"/>
    <dgm:cxn modelId="{C0E17D72-D55E-46FD-A4CE-1279AC7BA714}" type="presParOf" srcId="{E183BA4F-1C46-41EA-9F83-D051754FFD0B}" destId="{C96CBF60-3529-47EA-89AD-DB890F85D027}" srcOrd="4" destOrd="0" presId="urn:microsoft.com/office/officeart/2005/8/layout/equation2"/>
    <dgm:cxn modelId="{D9291941-0D3F-40FB-82C1-0EAA8904F254}" type="presParOf" srcId="{E183BA4F-1C46-41EA-9F83-D051754FFD0B}" destId="{27643225-8FB5-477C-9471-0FF187306EEC}" srcOrd="5" destOrd="0" presId="urn:microsoft.com/office/officeart/2005/8/layout/equation2"/>
    <dgm:cxn modelId="{CD3519B7-09FF-4684-A864-702ABF131E0C}" type="presParOf" srcId="{E183BA4F-1C46-41EA-9F83-D051754FFD0B}" destId="{BBB783FE-0EAD-4938-B2BC-C82F50813E9C}" srcOrd="6" destOrd="0" presId="urn:microsoft.com/office/officeart/2005/8/layout/equation2"/>
    <dgm:cxn modelId="{F1EA5033-461F-4B24-ADFF-37E8B51FF2B6}" type="presParOf" srcId="{E183BA4F-1C46-41EA-9F83-D051754FFD0B}" destId="{96D5359B-066C-4000-AB4E-037A71E568BC}" srcOrd="7" destOrd="0" presId="urn:microsoft.com/office/officeart/2005/8/layout/equation2"/>
    <dgm:cxn modelId="{78A44FF0-45A0-41B1-BDDD-A3327A89E402}" type="presParOf" srcId="{E183BA4F-1C46-41EA-9F83-D051754FFD0B}" destId="{4BEA86F0-1DDA-4572-8D78-5D01DF17BD3C}" srcOrd="8" destOrd="0" presId="urn:microsoft.com/office/officeart/2005/8/layout/equation2"/>
    <dgm:cxn modelId="{C1209494-3961-4855-B8C4-6030A7507681}" type="presParOf" srcId="{E183BA4F-1C46-41EA-9F83-D051754FFD0B}" destId="{D981D25D-231E-4EF7-9356-DF1C3C2BD350}" srcOrd="9" destOrd="0" presId="urn:microsoft.com/office/officeart/2005/8/layout/equation2"/>
    <dgm:cxn modelId="{A50283B2-2E39-4EE2-9854-275FE8B97210}" type="presParOf" srcId="{E183BA4F-1C46-41EA-9F83-D051754FFD0B}" destId="{60873528-AD1D-462E-BC31-EF6C410D6D19}" srcOrd="10" destOrd="0" presId="urn:microsoft.com/office/officeart/2005/8/layout/equation2"/>
    <dgm:cxn modelId="{871D952A-313D-48E4-AE1B-E27F1A2B00FD}" type="presParOf" srcId="{E183BA4F-1C46-41EA-9F83-D051754FFD0B}" destId="{237F0343-EB24-48C6-99E8-25E879C2FFCE}" srcOrd="11" destOrd="0" presId="urn:microsoft.com/office/officeart/2005/8/layout/equation2"/>
    <dgm:cxn modelId="{DF37CE60-91D1-4D1C-82BA-F72FAB08D313}" type="presParOf" srcId="{E183BA4F-1C46-41EA-9F83-D051754FFD0B}" destId="{8E9AC633-362A-4726-88A5-8C224924741B}" srcOrd="12" destOrd="0" presId="urn:microsoft.com/office/officeart/2005/8/layout/equation2"/>
    <dgm:cxn modelId="{EBB81E38-2AD8-4490-B96B-B19AAD2C535E}" type="presParOf" srcId="{3D26F3C7-EE0E-4D00-A1B1-EB1BED75B828}" destId="{9A6E4694-040F-464E-829D-B6CBE4465356}" srcOrd="1" destOrd="0" presId="urn:microsoft.com/office/officeart/2005/8/layout/equation2"/>
    <dgm:cxn modelId="{AFB5DFED-1B4C-4BCE-8084-ED630FB8036D}" type="presParOf" srcId="{9A6E4694-040F-464E-829D-B6CBE4465356}" destId="{8F5B48DB-FE2B-486C-AE16-EC154114FBCA}" srcOrd="0" destOrd="0" presId="urn:microsoft.com/office/officeart/2005/8/layout/equation2"/>
    <dgm:cxn modelId="{117E0602-6422-4802-BA2C-27CC6CE018F8}" type="presParOf" srcId="{3D26F3C7-EE0E-4D00-A1B1-EB1BED75B828}" destId="{6C9BB20F-1E79-4956-AFF1-3F7371AB9DA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FFF52-B4CE-491D-B95D-E02BD023B126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50E20-51CB-40F3-BCE4-14CBA065A858}">
      <dgm:prSet custT="1"/>
      <dgm:spPr/>
      <dgm:t>
        <a:bodyPr/>
        <a:lstStyle/>
        <a:p>
          <a:r>
            <a:rPr lang="ru-RU" sz="1800" b="1" dirty="0" smtClean="0"/>
            <a:t>Применение проектной деятельности в учебном процессе</a:t>
          </a:r>
          <a:endParaRPr lang="ru-RU" sz="1800" b="1" dirty="0"/>
        </a:p>
      </dgm:t>
    </dgm:pt>
    <dgm:pt modelId="{F74680D8-4C4B-42F2-8E87-B411AB582CED}" type="parTrans" cxnId="{08FA8425-B6D7-4110-9FC8-90168400722B}">
      <dgm:prSet/>
      <dgm:spPr/>
      <dgm:t>
        <a:bodyPr/>
        <a:lstStyle/>
        <a:p>
          <a:endParaRPr lang="ru-RU"/>
        </a:p>
      </dgm:t>
    </dgm:pt>
    <dgm:pt modelId="{2E8823F1-DBE2-4F6A-A895-33A6B4DB4AE6}" type="sibTrans" cxnId="{08FA8425-B6D7-4110-9FC8-90168400722B}">
      <dgm:prSet/>
      <dgm:spPr/>
      <dgm:t>
        <a:bodyPr/>
        <a:lstStyle/>
        <a:p>
          <a:endParaRPr lang="ru-RU"/>
        </a:p>
      </dgm:t>
    </dgm:pt>
    <dgm:pt modelId="{8C0E0564-E943-4236-AB42-A9C7EB463843}">
      <dgm:prSet custT="1"/>
      <dgm:spPr/>
      <dgm:t>
        <a:bodyPr/>
        <a:lstStyle/>
        <a:p>
          <a:r>
            <a:rPr lang="ru-RU" sz="1800" b="1" dirty="0" err="1" smtClean="0"/>
            <a:t>Метапредметные</a:t>
          </a:r>
          <a:r>
            <a:rPr lang="ru-RU" sz="1800" b="1" dirty="0" smtClean="0"/>
            <a:t> умения и навыки</a:t>
          </a:r>
          <a:endParaRPr lang="ru-RU" sz="900" dirty="0"/>
        </a:p>
      </dgm:t>
    </dgm:pt>
    <dgm:pt modelId="{5A6103A4-2DA1-43BA-A794-633B0E72892A}" type="parTrans" cxnId="{C5B7BEAF-D168-4BCC-8C93-A79DEEB3F2B2}">
      <dgm:prSet/>
      <dgm:spPr/>
      <dgm:t>
        <a:bodyPr/>
        <a:lstStyle/>
        <a:p>
          <a:endParaRPr lang="ru-RU"/>
        </a:p>
      </dgm:t>
    </dgm:pt>
    <dgm:pt modelId="{A8CAE574-12F1-42DE-BD14-A89AD51A11B6}" type="sibTrans" cxnId="{C5B7BEAF-D168-4BCC-8C93-A79DEEB3F2B2}">
      <dgm:prSet/>
      <dgm:spPr/>
      <dgm:t>
        <a:bodyPr/>
        <a:lstStyle/>
        <a:p>
          <a:endParaRPr lang="ru-RU"/>
        </a:p>
      </dgm:t>
    </dgm:pt>
    <dgm:pt modelId="{8E5EFE4E-34E1-4CCC-96A8-0CF36D657F4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Умение решать возникающие новые, нестандартные проблемы </a:t>
          </a:r>
          <a:endParaRPr lang="ru-RU" sz="2000" b="1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7AD399C7-5DAE-4E38-9B49-B073F5263054}" type="parTrans" cxnId="{3804864F-CA95-427D-9137-A66FB1EDA7E8}">
      <dgm:prSet/>
      <dgm:spPr/>
      <dgm:t>
        <a:bodyPr/>
        <a:lstStyle/>
        <a:p>
          <a:endParaRPr lang="ru-RU"/>
        </a:p>
      </dgm:t>
    </dgm:pt>
    <dgm:pt modelId="{04045369-BFE4-4069-94A7-626ED3739765}" type="sibTrans" cxnId="{3804864F-CA95-427D-9137-A66FB1EDA7E8}">
      <dgm:prSet/>
      <dgm:spPr/>
      <dgm:t>
        <a:bodyPr/>
        <a:lstStyle/>
        <a:p>
          <a:endParaRPr lang="ru-RU"/>
        </a:p>
      </dgm:t>
    </dgm:pt>
    <dgm:pt modelId="{1D8A6DA1-AC6F-442A-B0F4-2C8427418B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Соответствие требованиям к коммуникационному взаимодействию и сотрудничеству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33AE9C60-03FE-44A3-AD8B-021C472A2309}" type="parTrans" cxnId="{F3B73DFD-CD95-4CD3-85F5-5351AE3FC442}">
      <dgm:prSet/>
      <dgm:spPr/>
      <dgm:t>
        <a:bodyPr/>
        <a:lstStyle/>
        <a:p>
          <a:endParaRPr lang="ru-RU"/>
        </a:p>
      </dgm:t>
    </dgm:pt>
    <dgm:pt modelId="{3DD0C6F3-B151-47E3-8953-1C1984C508F4}" type="sibTrans" cxnId="{F3B73DFD-CD95-4CD3-85F5-5351AE3FC442}">
      <dgm:prSet/>
      <dgm:spPr/>
      <dgm:t>
        <a:bodyPr/>
        <a:lstStyle/>
        <a:p>
          <a:endParaRPr lang="ru-RU"/>
        </a:p>
      </dgm:t>
    </dgm:pt>
    <dgm:pt modelId="{9112BEFB-5A2F-4945-8267-6F7FCA9B8D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Толерантность</a:t>
          </a:r>
          <a:endParaRPr lang="ru-RU" sz="800" dirty="0"/>
        </a:p>
      </dgm:t>
    </dgm:pt>
    <dgm:pt modelId="{9942165A-3126-465F-B7E7-D89CD7998856}" type="parTrans" cxnId="{F61B769F-5973-460F-BE04-8A8563C5F8FC}">
      <dgm:prSet/>
      <dgm:spPr/>
      <dgm:t>
        <a:bodyPr/>
        <a:lstStyle/>
        <a:p>
          <a:endParaRPr lang="ru-RU"/>
        </a:p>
      </dgm:t>
    </dgm:pt>
    <dgm:pt modelId="{535ED693-EFE3-4E79-AC9B-332970965586}" type="sibTrans" cxnId="{F61B769F-5973-460F-BE04-8A8563C5F8FC}">
      <dgm:prSet/>
      <dgm:spPr/>
      <dgm:t>
        <a:bodyPr/>
        <a:lstStyle/>
        <a:p>
          <a:endParaRPr lang="ru-RU"/>
        </a:p>
      </dgm:t>
    </dgm:pt>
    <dgm:pt modelId="{032D8466-A8BA-437E-9640-2728943A53B0}" type="pres">
      <dgm:prSet presAssocID="{C18FFF52-B4CE-491D-B95D-E02BD023B1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74FFF-98B9-448F-B637-6353525315DA}" type="pres">
      <dgm:prSet presAssocID="{C18FFF52-B4CE-491D-B95D-E02BD023B126}" presName="hierFlow" presStyleCnt="0"/>
      <dgm:spPr/>
    </dgm:pt>
    <dgm:pt modelId="{B8D78320-F344-4ECD-A5BB-B854E74D49B0}" type="pres">
      <dgm:prSet presAssocID="{C18FFF52-B4CE-491D-B95D-E02BD023B1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FE7DFA-C60F-4339-A803-C04E4D494DFE}" type="pres">
      <dgm:prSet presAssocID="{98750E20-51CB-40F3-BCE4-14CBA065A858}" presName="Name14" presStyleCnt="0"/>
      <dgm:spPr/>
    </dgm:pt>
    <dgm:pt modelId="{DC161D76-8C06-477A-A769-4A06A71F7290}" type="pres">
      <dgm:prSet presAssocID="{98750E20-51CB-40F3-BCE4-14CBA065A858}" presName="level1Shape" presStyleLbl="node0" presStyleIdx="0" presStyleCnt="1" custScaleX="567361" custScaleY="105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F5FA4-BE73-4327-B147-988B25CFC142}" type="pres">
      <dgm:prSet presAssocID="{98750E20-51CB-40F3-BCE4-14CBA065A858}" presName="hierChild2" presStyleCnt="0"/>
      <dgm:spPr/>
    </dgm:pt>
    <dgm:pt modelId="{E32F8490-EF27-4548-8AC9-F85887A98B2B}" type="pres">
      <dgm:prSet presAssocID="{5A6103A4-2DA1-43BA-A794-633B0E72892A}" presName="Name19" presStyleLbl="parChTrans1D2" presStyleIdx="0" presStyleCnt="1"/>
      <dgm:spPr/>
      <dgm:t>
        <a:bodyPr/>
        <a:lstStyle/>
        <a:p>
          <a:endParaRPr lang="ru-RU"/>
        </a:p>
      </dgm:t>
    </dgm:pt>
    <dgm:pt modelId="{D1CFF7FD-7296-46A9-9D92-65152156720D}" type="pres">
      <dgm:prSet presAssocID="{8C0E0564-E943-4236-AB42-A9C7EB463843}" presName="Name21" presStyleCnt="0"/>
      <dgm:spPr/>
    </dgm:pt>
    <dgm:pt modelId="{FBF4D531-85FE-4000-BAB1-1B42E95B6BBA}" type="pres">
      <dgm:prSet presAssocID="{8C0E0564-E943-4236-AB42-A9C7EB463843}" presName="level2Shape" presStyleLbl="node2" presStyleIdx="0" presStyleCnt="1" custScaleX="556791" custScaleY="87647"/>
      <dgm:spPr/>
      <dgm:t>
        <a:bodyPr/>
        <a:lstStyle/>
        <a:p>
          <a:endParaRPr lang="ru-RU"/>
        </a:p>
      </dgm:t>
    </dgm:pt>
    <dgm:pt modelId="{937808F4-94D2-45AF-A6D4-2FA05A42845F}" type="pres">
      <dgm:prSet presAssocID="{8C0E0564-E943-4236-AB42-A9C7EB463843}" presName="hierChild3" presStyleCnt="0"/>
      <dgm:spPr/>
    </dgm:pt>
    <dgm:pt modelId="{35A47016-53E9-4CCE-A9A5-4E929E9497D5}" type="pres">
      <dgm:prSet presAssocID="{7AD399C7-5DAE-4E38-9B49-B073F5263054}" presName="Name19" presStyleLbl="parChTrans1D3" presStyleIdx="0" presStyleCnt="3"/>
      <dgm:spPr/>
      <dgm:t>
        <a:bodyPr/>
        <a:lstStyle/>
        <a:p>
          <a:endParaRPr lang="ru-RU"/>
        </a:p>
      </dgm:t>
    </dgm:pt>
    <dgm:pt modelId="{55C7909B-9063-4126-88CB-A99390BFFF28}" type="pres">
      <dgm:prSet presAssocID="{8E5EFE4E-34E1-4CCC-96A8-0CF36D657F4B}" presName="Name21" presStyleCnt="0"/>
      <dgm:spPr/>
    </dgm:pt>
    <dgm:pt modelId="{E3BA8A5E-43B8-4CAB-BD9F-FDD4E6E223C5}" type="pres">
      <dgm:prSet presAssocID="{8E5EFE4E-34E1-4CCC-96A8-0CF36D657F4B}" presName="level2Shape" presStyleLbl="node3" presStyleIdx="0" presStyleCnt="3" custScaleX="196431" custScaleY="201304"/>
      <dgm:spPr/>
      <dgm:t>
        <a:bodyPr/>
        <a:lstStyle/>
        <a:p>
          <a:endParaRPr lang="ru-RU"/>
        </a:p>
      </dgm:t>
    </dgm:pt>
    <dgm:pt modelId="{0AD69BAA-F48B-4699-897A-DAAED82151DA}" type="pres">
      <dgm:prSet presAssocID="{8E5EFE4E-34E1-4CCC-96A8-0CF36D657F4B}" presName="hierChild3" presStyleCnt="0"/>
      <dgm:spPr/>
    </dgm:pt>
    <dgm:pt modelId="{D633D81F-16E7-4E06-8B8A-DDA04F7298BC}" type="pres">
      <dgm:prSet presAssocID="{33AE9C60-03FE-44A3-AD8B-021C472A230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7A2D9014-AFAF-4C22-9B5E-BE0198914764}" type="pres">
      <dgm:prSet presAssocID="{1D8A6DA1-AC6F-442A-B0F4-2C8427418B06}" presName="Name21" presStyleCnt="0"/>
      <dgm:spPr/>
    </dgm:pt>
    <dgm:pt modelId="{28ABA90F-6DE3-43F3-BFB1-8E57C80D06A6}" type="pres">
      <dgm:prSet presAssocID="{1D8A6DA1-AC6F-442A-B0F4-2C8427418B06}" presName="level2Shape" presStyleLbl="node3" presStyleIdx="1" presStyleCnt="3" custScaleX="251183" custScaleY="318333" custLinFactNeighborX="-4528" custLinFactNeighborY="3411"/>
      <dgm:spPr/>
      <dgm:t>
        <a:bodyPr/>
        <a:lstStyle/>
        <a:p>
          <a:endParaRPr lang="ru-RU"/>
        </a:p>
      </dgm:t>
    </dgm:pt>
    <dgm:pt modelId="{0B491010-1766-4115-BCA0-E788E0E680BC}" type="pres">
      <dgm:prSet presAssocID="{1D8A6DA1-AC6F-442A-B0F4-2C8427418B06}" presName="hierChild3" presStyleCnt="0"/>
      <dgm:spPr/>
    </dgm:pt>
    <dgm:pt modelId="{85B53E67-0F19-4FC8-9D5A-CE79095357C1}" type="pres">
      <dgm:prSet presAssocID="{9942165A-3126-465F-B7E7-D89CD7998856}" presName="Name19" presStyleLbl="parChTrans1D3" presStyleIdx="2" presStyleCnt="3"/>
      <dgm:spPr/>
      <dgm:t>
        <a:bodyPr/>
        <a:lstStyle/>
        <a:p>
          <a:endParaRPr lang="ru-RU"/>
        </a:p>
      </dgm:t>
    </dgm:pt>
    <dgm:pt modelId="{8E8246D4-E47B-4CA0-8B40-C71045AE46E6}" type="pres">
      <dgm:prSet presAssocID="{9112BEFB-5A2F-4945-8267-6F7FCA9B8DE1}" presName="Name21" presStyleCnt="0"/>
      <dgm:spPr/>
    </dgm:pt>
    <dgm:pt modelId="{231D5C88-7A26-475D-9218-576E97950698}" type="pres">
      <dgm:prSet presAssocID="{9112BEFB-5A2F-4945-8267-6F7FCA9B8DE1}" presName="level2Shape" presStyleLbl="node3" presStyleIdx="2" presStyleCnt="3" custScaleX="186157"/>
      <dgm:spPr/>
      <dgm:t>
        <a:bodyPr/>
        <a:lstStyle/>
        <a:p>
          <a:endParaRPr lang="ru-RU"/>
        </a:p>
      </dgm:t>
    </dgm:pt>
    <dgm:pt modelId="{A207D4A8-0A0C-4B0E-8D8D-0EA06D7DE6A9}" type="pres">
      <dgm:prSet presAssocID="{9112BEFB-5A2F-4945-8267-6F7FCA9B8DE1}" presName="hierChild3" presStyleCnt="0"/>
      <dgm:spPr/>
    </dgm:pt>
    <dgm:pt modelId="{30C9D2C4-7189-4D9C-8CA5-7B6B0C7ACF7C}" type="pres">
      <dgm:prSet presAssocID="{C18FFF52-B4CE-491D-B95D-E02BD023B126}" presName="bgShapesFlow" presStyleCnt="0"/>
      <dgm:spPr/>
    </dgm:pt>
  </dgm:ptLst>
  <dgm:cxnLst>
    <dgm:cxn modelId="{74611AC6-20BE-4DE7-8462-CA9E5BA4C204}" type="presOf" srcId="{1D8A6DA1-AC6F-442A-B0F4-2C8427418B06}" destId="{28ABA90F-6DE3-43F3-BFB1-8E57C80D06A6}" srcOrd="0" destOrd="0" presId="urn:microsoft.com/office/officeart/2005/8/layout/hierarchy6"/>
    <dgm:cxn modelId="{AE6CD2BE-B2F4-473D-BD72-4117FA75D3E6}" type="presOf" srcId="{C18FFF52-B4CE-491D-B95D-E02BD023B126}" destId="{032D8466-A8BA-437E-9640-2728943A53B0}" srcOrd="0" destOrd="0" presId="urn:microsoft.com/office/officeart/2005/8/layout/hierarchy6"/>
    <dgm:cxn modelId="{3804864F-CA95-427D-9137-A66FB1EDA7E8}" srcId="{8C0E0564-E943-4236-AB42-A9C7EB463843}" destId="{8E5EFE4E-34E1-4CCC-96A8-0CF36D657F4B}" srcOrd="0" destOrd="0" parTransId="{7AD399C7-5DAE-4E38-9B49-B073F5263054}" sibTransId="{04045369-BFE4-4069-94A7-626ED3739765}"/>
    <dgm:cxn modelId="{F3B73DFD-CD95-4CD3-85F5-5351AE3FC442}" srcId="{8C0E0564-E943-4236-AB42-A9C7EB463843}" destId="{1D8A6DA1-AC6F-442A-B0F4-2C8427418B06}" srcOrd="1" destOrd="0" parTransId="{33AE9C60-03FE-44A3-AD8B-021C472A2309}" sibTransId="{3DD0C6F3-B151-47E3-8953-1C1984C508F4}"/>
    <dgm:cxn modelId="{F9A4269F-E89B-4362-A0E9-9AC5FE80A99F}" type="presOf" srcId="{9942165A-3126-465F-B7E7-D89CD7998856}" destId="{85B53E67-0F19-4FC8-9D5A-CE79095357C1}" srcOrd="0" destOrd="0" presId="urn:microsoft.com/office/officeart/2005/8/layout/hierarchy6"/>
    <dgm:cxn modelId="{D434BD96-8EC6-48A2-AC76-CC6EF06B3A12}" type="presOf" srcId="{33AE9C60-03FE-44A3-AD8B-021C472A2309}" destId="{D633D81F-16E7-4E06-8B8A-DDA04F7298BC}" srcOrd="0" destOrd="0" presId="urn:microsoft.com/office/officeart/2005/8/layout/hierarchy6"/>
    <dgm:cxn modelId="{4C0DC3DE-EFF3-41F9-A61E-2B8780877F5D}" type="presOf" srcId="{9112BEFB-5A2F-4945-8267-6F7FCA9B8DE1}" destId="{231D5C88-7A26-475D-9218-576E97950698}" srcOrd="0" destOrd="0" presId="urn:microsoft.com/office/officeart/2005/8/layout/hierarchy6"/>
    <dgm:cxn modelId="{350A0EF2-EF5C-4977-88E0-66EA8E573B53}" type="presOf" srcId="{8E5EFE4E-34E1-4CCC-96A8-0CF36D657F4B}" destId="{E3BA8A5E-43B8-4CAB-BD9F-FDD4E6E223C5}" srcOrd="0" destOrd="0" presId="urn:microsoft.com/office/officeart/2005/8/layout/hierarchy6"/>
    <dgm:cxn modelId="{F61B769F-5973-460F-BE04-8A8563C5F8FC}" srcId="{8C0E0564-E943-4236-AB42-A9C7EB463843}" destId="{9112BEFB-5A2F-4945-8267-6F7FCA9B8DE1}" srcOrd="2" destOrd="0" parTransId="{9942165A-3126-465F-B7E7-D89CD7998856}" sibTransId="{535ED693-EFE3-4E79-AC9B-332970965586}"/>
    <dgm:cxn modelId="{BA29233C-DEBF-4F15-B995-543476B6A788}" type="presOf" srcId="{5A6103A4-2DA1-43BA-A794-633B0E72892A}" destId="{E32F8490-EF27-4548-8AC9-F85887A98B2B}" srcOrd="0" destOrd="0" presId="urn:microsoft.com/office/officeart/2005/8/layout/hierarchy6"/>
    <dgm:cxn modelId="{D60C74E7-43BB-4F32-ACB4-8EB3E257868C}" type="presOf" srcId="{98750E20-51CB-40F3-BCE4-14CBA065A858}" destId="{DC161D76-8C06-477A-A769-4A06A71F7290}" srcOrd="0" destOrd="0" presId="urn:microsoft.com/office/officeart/2005/8/layout/hierarchy6"/>
    <dgm:cxn modelId="{8ABB1D70-E97D-4334-91B8-7502613A4D7C}" type="presOf" srcId="{7AD399C7-5DAE-4E38-9B49-B073F5263054}" destId="{35A47016-53E9-4CCE-A9A5-4E929E9497D5}" srcOrd="0" destOrd="0" presId="urn:microsoft.com/office/officeart/2005/8/layout/hierarchy6"/>
    <dgm:cxn modelId="{C5B7BEAF-D168-4BCC-8C93-A79DEEB3F2B2}" srcId="{98750E20-51CB-40F3-BCE4-14CBA065A858}" destId="{8C0E0564-E943-4236-AB42-A9C7EB463843}" srcOrd="0" destOrd="0" parTransId="{5A6103A4-2DA1-43BA-A794-633B0E72892A}" sibTransId="{A8CAE574-12F1-42DE-BD14-A89AD51A11B6}"/>
    <dgm:cxn modelId="{08FA8425-B6D7-4110-9FC8-90168400722B}" srcId="{C18FFF52-B4CE-491D-B95D-E02BD023B126}" destId="{98750E20-51CB-40F3-BCE4-14CBA065A858}" srcOrd="0" destOrd="0" parTransId="{F74680D8-4C4B-42F2-8E87-B411AB582CED}" sibTransId="{2E8823F1-DBE2-4F6A-A895-33A6B4DB4AE6}"/>
    <dgm:cxn modelId="{2DC971E6-F3CB-4017-A2CE-6A9F48EE99C2}" type="presOf" srcId="{8C0E0564-E943-4236-AB42-A9C7EB463843}" destId="{FBF4D531-85FE-4000-BAB1-1B42E95B6BBA}" srcOrd="0" destOrd="0" presId="urn:microsoft.com/office/officeart/2005/8/layout/hierarchy6"/>
    <dgm:cxn modelId="{F3955FF2-E6A0-4F5B-9AA8-B6049EE5ACCB}" type="presParOf" srcId="{032D8466-A8BA-437E-9640-2728943A53B0}" destId="{38C74FFF-98B9-448F-B637-6353525315DA}" srcOrd="0" destOrd="0" presId="urn:microsoft.com/office/officeart/2005/8/layout/hierarchy6"/>
    <dgm:cxn modelId="{11E30256-2119-4196-A489-27D3CF8F6D5A}" type="presParOf" srcId="{38C74FFF-98B9-448F-B637-6353525315DA}" destId="{B8D78320-F344-4ECD-A5BB-B854E74D49B0}" srcOrd="0" destOrd="0" presId="urn:microsoft.com/office/officeart/2005/8/layout/hierarchy6"/>
    <dgm:cxn modelId="{61DA5C93-EC10-4144-BA03-35394530CA65}" type="presParOf" srcId="{B8D78320-F344-4ECD-A5BB-B854E74D49B0}" destId="{F1FE7DFA-C60F-4339-A803-C04E4D494DFE}" srcOrd="0" destOrd="0" presId="urn:microsoft.com/office/officeart/2005/8/layout/hierarchy6"/>
    <dgm:cxn modelId="{423A391D-8A75-4684-89EC-3DC43673603F}" type="presParOf" srcId="{F1FE7DFA-C60F-4339-A803-C04E4D494DFE}" destId="{DC161D76-8C06-477A-A769-4A06A71F7290}" srcOrd="0" destOrd="0" presId="urn:microsoft.com/office/officeart/2005/8/layout/hierarchy6"/>
    <dgm:cxn modelId="{F5D342F6-1FB4-41A5-8D1B-71C0D60384AE}" type="presParOf" srcId="{F1FE7DFA-C60F-4339-A803-C04E4D494DFE}" destId="{979F5FA4-BE73-4327-B147-988B25CFC142}" srcOrd="1" destOrd="0" presId="urn:microsoft.com/office/officeart/2005/8/layout/hierarchy6"/>
    <dgm:cxn modelId="{E6D4CA38-E884-49BE-9303-658080DB2030}" type="presParOf" srcId="{979F5FA4-BE73-4327-B147-988B25CFC142}" destId="{E32F8490-EF27-4548-8AC9-F85887A98B2B}" srcOrd="0" destOrd="0" presId="urn:microsoft.com/office/officeart/2005/8/layout/hierarchy6"/>
    <dgm:cxn modelId="{5B0ADEC5-5294-4E79-9528-FAA8CB5CE2D9}" type="presParOf" srcId="{979F5FA4-BE73-4327-B147-988B25CFC142}" destId="{D1CFF7FD-7296-46A9-9D92-65152156720D}" srcOrd="1" destOrd="0" presId="urn:microsoft.com/office/officeart/2005/8/layout/hierarchy6"/>
    <dgm:cxn modelId="{712D1491-EFC5-4CD8-8693-5F670F01AB54}" type="presParOf" srcId="{D1CFF7FD-7296-46A9-9D92-65152156720D}" destId="{FBF4D531-85FE-4000-BAB1-1B42E95B6BBA}" srcOrd="0" destOrd="0" presId="urn:microsoft.com/office/officeart/2005/8/layout/hierarchy6"/>
    <dgm:cxn modelId="{C6E2F1F2-8869-4017-B1A0-1AC7C07B2BCA}" type="presParOf" srcId="{D1CFF7FD-7296-46A9-9D92-65152156720D}" destId="{937808F4-94D2-45AF-A6D4-2FA05A42845F}" srcOrd="1" destOrd="0" presId="urn:microsoft.com/office/officeart/2005/8/layout/hierarchy6"/>
    <dgm:cxn modelId="{539454BA-FA00-4187-A366-E9E1E615C43D}" type="presParOf" srcId="{937808F4-94D2-45AF-A6D4-2FA05A42845F}" destId="{35A47016-53E9-4CCE-A9A5-4E929E9497D5}" srcOrd="0" destOrd="0" presId="urn:microsoft.com/office/officeart/2005/8/layout/hierarchy6"/>
    <dgm:cxn modelId="{0935E7EE-D61D-498F-9352-9FCFBAF110DD}" type="presParOf" srcId="{937808F4-94D2-45AF-A6D4-2FA05A42845F}" destId="{55C7909B-9063-4126-88CB-A99390BFFF28}" srcOrd="1" destOrd="0" presId="urn:microsoft.com/office/officeart/2005/8/layout/hierarchy6"/>
    <dgm:cxn modelId="{50EFB482-7071-429D-B4FF-CC39A9C580FF}" type="presParOf" srcId="{55C7909B-9063-4126-88CB-A99390BFFF28}" destId="{E3BA8A5E-43B8-4CAB-BD9F-FDD4E6E223C5}" srcOrd="0" destOrd="0" presId="urn:microsoft.com/office/officeart/2005/8/layout/hierarchy6"/>
    <dgm:cxn modelId="{5CF99D16-9DB0-4A18-8763-1C1711D4093E}" type="presParOf" srcId="{55C7909B-9063-4126-88CB-A99390BFFF28}" destId="{0AD69BAA-F48B-4699-897A-DAAED82151DA}" srcOrd="1" destOrd="0" presId="urn:microsoft.com/office/officeart/2005/8/layout/hierarchy6"/>
    <dgm:cxn modelId="{C380E03C-F44B-49E2-9B92-00157C377879}" type="presParOf" srcId="{937808F4-94D2-45AF-A6D4-2FA05A42845F}" destId="{D633D81F-16E7-4E06-8B8A-DDA04F7298BC}" srcOrd="2" destOrd="0" presId="urn:microsoft.com/office/officeart/2005/8/layout/hierarchy6"/>
    <dgm:cxn modelId="{96F4BA47-C3A9-44CD-8752-E1914C4BE4B4}" type="presParOf" srcId="{937808F4-94D2-45AF-A6D4-2FA05A42845F}" destId="{7A2D9014-AFAF-4C22-9B5E-BE0198914764}" srcOrd="3" destOrd="0" presId="urn:microsoft.com/office/officeart/2005/8/layout/hierarchy6"/>
    <dgm:cxn modelId="{89132BB7-E837-429D-A574-AF1304B88ADA}" type="presParOf" srcId="{7A2D9014-AFAF-4C22-9B5E-BE0198914764}" destId="{28ABA90F-6DE3-43F3-BFB1-8E57C80D06A6}" srcOrd="0" destOrd="0" presId="urn:microsoft.com/office/officeart/2005/8/layout/hierarchy6"/>
    <dgm:cxn modelId="{A0BD8980-4A77-4650-9E43-217A9EF7FA62}" type="presParOf" srcId="{7A2D9014-AFAF-4C22-9B5E-BE0198914764}" destId="{0B491010-1766-4115-BCA0-E788E0E680BC}" srcOrd="1" destOrd="0" presId="urn:microsoft.com/office/officeart/2005/8/layout/hierarchy6"/>
    <dgm:cxn modelId="{982459B7-E753-4BF3-80C7-165C0636DC41}" type="presParOf" srcId="{937808F4-94D2-45AF-A6D4-2FA05A42845F}" destId="{85B53E67-0F19-4FC8-9D5A-CE79095357C1}" srcOrd="4" destOrd="0" presId="urn:microsoft.com/office/officeart/2005/8/layout/hierarchy6"/>
    <dgm:cxn modelId="{B9058C61-D856-4418-BFF3-E027C2704476}" type="presParOf" srcId="{937808F4-94D2-45AF-A6D4-2FA05A42845F}" destId="{8E8246D4-E47B-4CA0-8B40-C71045AE46E6}" srcOrd="5" destOrd="0" presId="urn:microsoft.com/office/officeart/2005/8/layout/hierarchy6"/>
    <dgm:cxn modelId="{8872CA56-7E41-4D7D-A841-BAECA33EDEB9}" type="presParOf" srcId="{8E8246D4-E47B-4CA0-8B40-C71045AE46E6}" destId="{231D5C88-7A26-475D-9218-576E97950698}" srcOrd="0" destOrd="0" presId="urn:microsoft.com/office/officeart/2005/8/layout/hierarchy6"/>
    <dgm:cxn modelId="{7DE848C6-A872-48D0-8FE0-BFA8E6A01808}" type="presParOf" srcId="{8E8246D4-E47B-4CA0-8B40-C71045AE46E6}" destId="{A207D4A8-0A0C-4B0E-8D8D-0EA06D7DE6A9}" srcOrd="1" destOrd="0" presId="urn:microsoft.com/office/officeart/2005/8/layout/hierarchy6"/>
    <dgm:cxn modelId="{5D93CD16-B1E3-4FA1-8FF2-57A1B4C8CAA1}" type="presParOf" srcId="{032D8466-A8BA-437E-9640-2728943A53B0}" destId="{30C9D2C4-7189-4D9C-8CA5-7B6B0C7ACF7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686E3-18A4-4666-8D5F-4533A314FA21}">
      <dsp:nvSpPr>
        <dsp:cNvPr id="0" name=""/>
        <dsp:cNvSpPr/>
      </dsp:nvSpPr>
      <dsp:spPr>
        <a:xfrm>
          <a:off x="0" y="4024744"/>
          <a:ext cx="8172450" cy="13210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Принцип</a:t>
          </a:r>
          <a:r>
            <a:rPr lang="ru-RU" sz="3100" kern="1200" dirty="0" smtClean="0"/>
            <a:t> </a:t>
          </a:r>
          <a:r>
            <a:rPr lang="ru-RU" sz="3100" b="1" kern="1200" dirty="0" err="1" smtClean="0"/>
            <a:t>метапредметности</a:t>
          </a:r>
          <a:endParaRPr lang="ru-RU" sz="3100" b="1" kern="1200" dirty="0"/>
        </a:p>
      </dsp:txBody>
      <dsp:txXfrm>
        <a:off x="0" y="4024744"/>
        <a:ext cx="8172450" cy="1321010"/>
      </dsp:txXfrm>
    </dsp:sp>
    <dsp:sp modelId="{E877C194-7502-40DF-8EBC-F14636D6D64D}">
      <dsp:nvSpPr>
        <dsp:cNvPr id="0" name=""/>
        <dsp:cNvSpPr/>
      </dsp:nvSpPr>
      <dsp:spPr>
        <a:xfrm rot="10800000">
          <a:off x="0" y="2012844"/>
          <a:ext cx="8172450" cy="203171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Потребность в неординарной творческой личности</a:t>
          </a:r>
          <a:endParaRPr lang="ru-RU" sz="3100" b="1" kern="1200" dirty="0"/>
        </a:p>
      </dsp:txBody>
      <dsp:txXfrm rot="10800000">
        <a:off x="0" y="2012844"/>
        <a:ext cx="8172450" cy="2031714"/>
      </dsp:txXfrm>
    </dsp:sp>
    <dsp:sp modelId="{38DBFF00-08E2-473E-BBA7-D0C7BD9F9CBC}">
      <dsp:nvSpPr>
        <dsp:cNvPr id="0" name=""/>
        <dsp:cNvSpPr/>
      </dsp:nvSpPr>
      <dsp:spPr>
        <a:xfrm rot="10800000">
          <a:off x="0" y="945"/>
          <a:ext cx="8172450" cy="203171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Результативность обучения, качество образования</a:t>
          </a:r>
          <a:endParaRPr lang="ru-RU" sz="3100" b="1" kern="1200" dirty="0"/>
        </a:p>
      </dsp:txBody>
      <dsp:txXfrm rot="10800000">
        <a:off x="0" y="945"/>
        <a:ext cx="8172450" cy="2031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025BD-FFA7-4ED1-B869-7834E61E4224}">
      <dsp:nvSpPr>
        <dsp:cNvPr id="0" name=""/>
        <dsp:cNvSpPr/>
      </dsp:nvSpPr>
      <dsp:spPr>
        <a:xfrm>
          <a:off x="1722" y="1857949"/>
          <a:ext cx="3562911" cy="2476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Интегративная </a:t>
          </a:r>
          <a:r>
            <a:rPr lang="ru-RU" sz="2800" b="1" kern="1200" dirty="0" err="1" smtClean="0"/>
            <a:t>надпредметная</a:t>
          </a:r>
          <a:r>
            <a:rPr lang="ru-RU" sz="2800" b="1" kern="1200" dirty="0" smtClean="0"/>
            <a:t> поисковая учебная деятельность</a:t>
          </a:r>
          <a:endParaRPr lang="ru-RU" sz="2800" b="1" kern="1200" dirty="0"/>
        </a:p>
      </dsp:txBody>
      <dsp:txXfrm>
        <a:off x="1722" y="1857949"/>
        <a:ext cx="3562911" cy="2476789"/>
      </dsp:txXfrm>
    </dsp:sp>
    <dsp:sp modelId="{4A887D35-0A7B-4057-971A-5D8CFB9BFFB9}">
      <dsp:nvSpPr>
        <dsp:cNvPr id="0" name=""/>
        <dsp:cNvSpPr/>
      </dsp:nvSpPr>
      <dsp:spPr>
        <a:xfrm rot="17115257">
          <a:off x="2607001" y="1829859"/>
          <a:ext cx="2599096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2599096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115257">
        <a:off x="3841572" y="1777604"/>
        <a:ext cx="129954" cy="129954"/>
      </dsp:txXfrm>
    </dsp:sp>
    <dsp:sp modelId="{97F35A9C-25F0-45AE-B4AF-1F4335562C5F}">
      <dsp:nvSpPr>
        <dsp:cNvPr id="0" name=""/>
        <dsp:cNvSpPr/>
      </dsp:nvSpPr>
      <dsp:spPr>
        <a:xfrm>
          <a:off x="4248465" y="151128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исследовательская</a:t>
          </a:r>
          <a:endParaRPr lang="ru-RU" sz="2400" b="1" kern="1200" dirty="0"/>
        </a:p>
      </dsp:txBody>
      <dsp:txXfrm>
        <a:off x="4248465" y="151128"/>
        <a:ext cx="3942249" cy="875382"/>
      </dsp:txXfrm>
    </dsp:sp>
    <dsp:sp modelId="{7AA3943F-5200-4F94-8404-1EDD5430A2B4}">
      <dsp:nvSpPr>
        <dsp:cNvPr id="0" name=""/>
        <dsp:cNvSpPr/>
      </dsp:nvSpPr>
      <dsp:spPr>
        <a:xfrm rot="17669737">
          <a:off x="3081908" y="2333204"/>
          <a:ext cx="1649281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1649281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69737">
        <a:off x="3865317" y="2304694"/>
        <a:ext cx="82464" cy="82464"/>
      </dsp:txXfrm>
    </dsp:sp>
    <dsp:sp modelId="{356DAB7F-77A8-44AF-A641-74C4B872A526}">
      <dsp:nvSpPr>
        <dsp:cNvPr id="0" name=""/>
        <dsp:cNvSpPr/>
      </dsp:nvSpPr>
      <dsp:spPr>
        <a:xfrm>
          <a:off x="4248465" y="1157818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проектная</a:t>
          </a:r>
          <a:endParaRPr lang="ru-RU" sz="2500" b="1" kern="1200" dirty="0"/>
        </a:p>
      </dsp:txBody>
      <dsp:txXfrm>
        <a:off x="4248465" y="1157818"/>
        <a:ext cx="3942249" cy="875382"/>
      </dsp:txXfrm>
    </dsp:sp>
    <dsp:sp modelId="{EEEACA42-CBFF-44F7-81B8-BADEA53566F8}">
      <dsp:nvSpPr>
        <dsp:cNvPr id="0" name=""/>
        <dsp:cNvSpPr/>
      </dsp:nvSpPr>
      <dsp:spPr>
        <a:xfrm rot="19581830">
          <a:off x="3497002" y="2859869"/>
          <a:ext cx="807889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807889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81830">
        <a:off x="3880749" y="2852394"/>
        <a:ext cx="40394" cy="40394"/>
      </dsp:txXfrm>
    </dsp:sp>
    <dsp:sp modelId="{B05FD8BE-C36B-4C60-94F0-732FBFC6290F}">
      <dsp:nvSpPr>
        <dsp:cNvPr id="0" name=""/>
        <dsp:cNvSpPr/>
      </dsp:nvSpPr>
      <dsp:spPr>
        <a:xfrm>
          <a:off x="4237260" y="2211148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эвристическая</a:t>
          </a:r>
          <a:endParaRPr lang="ru-RU" sz="2400" b="1" kern="1200" dirty="0"/>
        </a:p>
      </dsp:txBody>
      <dsp:txXfrm>
        <a:off x="4237260" y="2211148"/>
        <a:ext cx="3942249" cy="875382"/>
      </dsp:txXfrm>
    </dsp:sp>
    <dsp:sp modelId="{B02DE1B2-4D47-4801-917B-03FF71565EB0}">
      <dsp:nvSpPr>
        <dsp:cNvPr id="0" name=""/>
        <dsp:cNvSpPr/>
      </dsp:nvSpPr>
      <dsp:spPr>
        <a:xfrm rot="2211137">
          <a:off x="3479253" y="3339894"/>
          <a:ext cx="854592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854592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11137">
        <a:off x="3885184" y="3331251"/>
        <a:ext cx="42729" cy="42729"/>
      </dsp:txXfrm>
    </dsp:sp>
    <dsp:sp modelId="{64B4C383-E0A1-43B5-B62F-982235EB5DA6}">
      <dsp:nvSpPr>
        <dsp:cNvPr id="0" name=""/>
        <dsp:cNvSpPr/>
      </dsp:nvSpPr>
      <dsp:spPr>
        <a:xfrm>
          <a:off x="4248465" y="3171197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игровая</a:t>
          </a:r>
          <a:endParaRPr lang="ru-RU" sz="2400" b="1" kern="1200" dirty="0"/>
        </a:p>
      </dsp:txBody>
      <dsp:txXfrm>
        <a:off x="4248465" y="3171197"/>
        <a:ext cx="3942249" cy="875382"/>
      </dsp:txXfrm>
    </dsp:sp>
    <dsp:sp modelId="{4693BCEE-32CC-47D3-9BAE-C8A1DCBD2A56}">
      <dsp:nvSpPr>
        <dsp:cNvPr id="0" name=""/>
        <dsp:cNvSpPr/>
      </dsp:nvSpPr>
      <dsp:spPr>
        <a:xfrm rot="3946005">
          <a:off x="3073527" y="3843239"/>
          <a:ext cx="1666043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1666043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46005">
        <a:off x="3864898" y="3814310"/>
        <a:ext cx="83302" cy="83302"/>
      </dsp:txXfrm>
    </dsp:sp>
    <dsp:sp modelId="{DE00E079-6BA6-4260-89DC-06C198B6278C}">
      <dsp:nvSpPr>
        <dsp:cNvPr id="0" name=""/>
        <dsp:cNvSpPr/>
      </dsp:nvSpPr>
      <dsp:spPr>
        <a:xfrm>
          <a:off x="4248465" y="4177887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дискуссионная</a:t>
          </a:r>
          <a:endParaRPr lang="ru-RU" sz="2300" b="1" kern="1200" dirty="0"/>
        </a:p>
      </dsp:txBody>
      <dsp:txXfrm>
        <a:off x="4248465" y="4177887"/>
        <a:ext cx="3942249" cy="875382"/>
      </dsp:txXfrm>
    </dsp:sp>
    <dsp:sp modelId="{B8B56F89-912C-4F0D-A1A0-952B9AB11CDF}">
      <dsp:nvSpPr>
        <dsp:cNvPr id="0" name=""/>
        <dsp:cNvSpPr/>
      </dsp:nvSpPr>
      <dsp:spPr>
        <a:xfrm rot="4491103">
          <a:off x="2598122" y="4346584"/>
          <a:ext cx="2616853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2616853" y="1272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4491103">
        <a:off x="3841128" y="4293885"/>
        <a:ext cx="130842" cy="130842"/>
      </dsp:txXfrm>
    </dsp:sp>
    <dsp:sp modelId="{AD406CF0-73D2-4AEC-A2CD-C8E68A7EB484}">
      <dsp:nvSpPr>
        <dsp:cNvPr id="0" name=""/>
        <dsp:cNvSpPr/>
      </dsp:nvSpPr>
      <dsp:spPr>
        <a:xfrm>
          <a:off x="4248465" y="5184577"/>
          <a:ext cx="3942249" cy="875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коммуникативно-диалоговая</a:t>
          </a:r>
          <a:endParaRPr lang="ru-RU" sz="2300" b="1" kern="1200" dirty="0"/>
        </a:p>
      </dsp:txBody>
      <dsp:txXfrm>
        <a:off x="4248465" y="5184577"/>
        <a:ext cx="3942249" cy="8753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F4D4F-91FC-480C-8794-F44B74CA0ED9}">
      <dsp:nvSpPr>
        <dsp:cNvPr id="0" name=""/>
        <dsp:cNvSpPr/>
      </dsp:nvSpPr>
      <dsp:spPr>
        <a:xfrm>
          <a:off x="76439" y="270802"/>
          <a:ext cx="4344768" cy="907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Успешная социализации выпускников </a:t>
          </a:r>
          <a:endParaRPr lang="ru-RU" sz="2000" b="1" kern="1200" dirty="0"/>
        </a:p>
      </dsp:txBody>
      <dsp:txXfrm>
        <a:off x="76439" y="270802"/>
        <a:ext cx="4344768" cy="907483"/>
      </dsp:txXfrm>
    </dsp:sp>
    <dsp:sp modelId="{5A475C6F-0B6F-43A1-8677-272F0E381E41}">
      <dsp:nvSpPr>
        <dsp:cNvPr id="0" name=""/>
        <dsp:cNvSpPr/>
      </dsp:nvSpPr>
      <dsp:spPr>
        <a:xfrm>
          <a:off x="1985653" y="1251974"/>
          <a:ext cx="526340" cy="52634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85653" y="1251974"/>
        <a:ext cx="526340" cy="526340"/>
      </dsp:txXfrm>
    </dsp:sp>
    <dsp:sp modelId="{C96CBF60-3529-47EA-89AD-DB890F85D027}">
      <dsp:nvSpPr>
        <dsp:cNvPr id="0" name=""/>
        <dsp:cNvSpPr/>
      </dsp:nvSpPr>
      <dsp:spPr>
        <a:xfrm>
          <a:off x="142191" y="1852002"/>
          <a:ext cx="4213265" cy="907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Деятельностный</a:t>
          </a:r>
          <a:r>
            <a:rPr lang="ru-RU" sz="2000" b="1" kern="1200" dirty="0" smtClean="0"/>
            <a:t> подход к обучению </a:t>
          </a:r>
          <a:endParaRPr lang="ru-RU" sz="2000" b="1" kern="1200" dirty="0"/>
        </a:p>
      </dsp:txBody>
      <dsp:txXfrm>
        <a:off x="142191" y="1852002"/>
        <a:ext cx="4213265" cy="907483"/>
      </dsp:txXfrm>
    </dsp:sp>
    <dsp:sp modelId="{BBB783FE-0EAD-4938-B2BC-C82F50813E9C}">
      <dsp:nvSpPr>
        <dsp:cNvPr id="0" name=""/>
        <dsp:cNvSpPr/>
      </dsp:nvSpPr>
      <dsp:spPr>
        <a:xfrm>
          <a:off x="1985653" y="2833173"/>
          <a:ext cx="526340" cy="52634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85653" y="2833173"/>
        <a:ext cx="526340" cy="526340"/>
      </dsp:txXfrm>
    </dsp:sp>
    <dsp:sp modelId="{4BEA86F0-1DDA-4572-8D78-5D01DF17BD3C}">
      <dsp:nvSpPr>
        <dsp:cNvPr id="0" name=""/>
        <dsp:cNvSpPr/>
      </dsp:nvSpPr>
      <dsp:spPr>
        <a:xfrm>
          <a:off x="3146" y="3450026"/>
          <a:ext cx="4495964" cy="907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Освоение технологии проведения исследования</a:t>
          </a:r>
          <a:endParaRPr lang="ru-RU" sz="2000" b="1" kern="1200" dirty="0"/>
        </a:p>
      </dsp:txBody>
      <dsp:txXfrm>
        <a:off x="3146" y="3450026"/>
        <a:ext cx="4495964" cy="907483"/>
      </dsp:txXfrm>
    </dsp:sp>
    <dsp:sp modelId="{60873528-AD1D-462E-BC31-EF6C410D6D19}">
      <dsp:nvSpPr>
        <dsp:cNvPr id="0" name=""/>
        <dsp:cNvSpPr/>
      </dsp:nvSpPr>
      <dsp:spPr>
        <a:xfrm>
          <a:off x="1985653" y="4414373"/>
          <a:ext cx="526340" cy="52634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85653" y="4414373"/>
        <a:ext cx="526340" cy="526340"/>
      </dsp:txXfrm>
    </dsp:sp>
    <dsp:sp modelId="{8E9AC633-362A-4726-88A5-8C224924741B}">
      <dsp:nvSpPr>
        <dsp:cNvPr id="0" name=""/>
        <dsp:cNvSpPr/>
      </dsp:nvSpPr>
      <dsp:spPr>
        <a:xfrm>
          <a:off x="105156" y="5014401"/>
          <a:ext cx="4287333" cy="907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Возможность построения открытой системы образования</a:t>
          </a:r>
          <a:endParaRPr lang="ru-RU" sz="1800" b="1" kern="1200" dirty="0"/>
        </a:p>
      </dsp:txBody>
      <dsp:txXfrm>
        <a:off x="105156" y="5014401"/>
        <a:ext cx="4287333" cy="907483"/>
      </dsp:txXfrm>
    </dsp:sp>
    <dsp:sp modelId="{9A6E4694-040F-464E-829D-B6CBE4465356}">
      <dsp:nvSpPr>
        <dsp:cNvPr id="0" name=""/>
        <dsp:cNvSpPr/>
      </dsp:nvSpPr>
      <dsp:spPr>
        <a:xfrm rot="6315">
          <a:off x="4185821" y="2962108"/>
          <a:ext cx="287816" cy="337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6315">
        <a:off x="4185821" y="2962108"/>
        <a:ext cx="287816" cy="337583"/>
      </dsp:txXfrm>
    </dsp:sp>
    <dsp:sp modelId="{6C9BB20F-1E79-4956-AFF1-3F7371AB9DAA}">
      <dsp:nvSpPr>
        <dsp:cNvPr id="0" name=""/>
        <dsp:cNvSpPr/>
      </dsp:nvSpPr>
      <dsp:spPr>
        <a:xfrm>
          <a:off x="5042137" y="2516743"/>
          <a:ext cx="3310790" cy="1175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Преимущества метода проектов</a:t>
          </a:r>
          <a:endParaRPr lang="ru-RU" sz="2000" b="1" kern="1200" dirty="0"/>
        </a:p>
      </dsp:txBody>
      <dsp:txXfrm>
        <a:off x="5042137" y="2516743"/>
        <a:ext cx="3310790" cy="11755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61D76-8C06-477A-A769-4A06A71F7290}">
      <dsp:nvSpPr>
        <dsp:cNvPr id="0" name=""/>
        <dsp:cNvSpPr/>
      </dsp:nvSpPr>
      <dsp:spPr>
        <a:xfrm>
          <a:off x="747799" y="387372"/>
          <a:ext cx="6687963" cy="82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Применение проектной деятельности в учебном процессе</a:t>
          </a:r>
          <a:endParaRPr lang="ru-RU" sz="1800" b="1" kern="1200" dirty="0"/>
        </a:p>
      </dsp:txBody>
      <dsp:txXfrm>
        <a:off x="747799" y="387372"/>
        <a:ext cx="6687963" cy="825204"/>
      </dsp:txXfrm>
    </dsp:sp>
    <dsp:sp modelId="{E32F8490-EF27-4548-8AC9-F85887A98B2B}">
      <dsp:nvSpPr>
        <dsp:cNvPr id="0" name=""/>
        <dsp:cNvSpPr/>
      </dsp:nvSpPr>
      <dsp:spPr>
        <a:xfrm>
          <a:off x="4046061" y="1212577"/>
          <a:ext cx="91440" cy="314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D531-85FE-4000-BAB1-1B42E95B6BBA}">
      <dsp:nvSpPr>
        <dsp:cNvPr id="0" name=""/>
        <dsp:cNvSpPr/>
      </dsp:nvSpPr>
      <dsp:spPr>
        <a:xfrm>
          <a:off x="810097" y="1526919"/>
          <a:ext cx="6563366" cy="688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Метапредметные</a:t>
          </a:r>
          <a:r>
            <a:rPr lang="ru-RU" sz="1800" b="1" kern="1200" dirty="0" smtClean="0"/>
            <a:t> умения и навыки</a:t>
          </a:r>
          <a:endParaRPr lang="ru-RU" sz="900" kern="1200" dirty="0"/>
        </a:p>
      </dsp:txBody>
      <dsp:txXfrm>
        <a:off x="810097" y="1526919"/>
        <a:ext cx="6563366" cy="688779"/>
      </dsp:txXfrm>
    </dsp:sp>
    <dsp:sp modelId="{35A47016-53E9-4CCE-A9A5-4E929E9497D5}">
      <dsp:nvSpPr>
        <dsp:cNvPr id="0" name=""/>
        <dsp:cNvSpPr/>
      </dsp:nvSpPr>
      <dsp:spPr>
        <a:xfrm>
          <a:off x="1160497" y="2215699"/>
          <a:ext cx="2931283" cy="314342"/>
        </a:xfrm>
        <a:custGeom>
          <a:avLst/>
          <a:gdLst/>
          <a:ahLst/>
          <a:cxnLst/>
          <a:rect l="0" t="0" r="0" b="0"/>
          <a:pathLst>
            <a:path>
              <a:moveTo>
                <a:pt x="2931283" y="0"/>
              </a:moveTo>
              <a:lnTo>
                <a:pt x="2931283" y="157171"/>
              </a:lnTo>
              <a:lnTo>
                <a:pt x="0" y="157171"/>
              </a:lnTo>
              <a:lnTo>
                <a:pt x="0" y="31434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8A5E-43B8-4CAB-BD9F-FDD4E6E223C5}">
      <dsp:nvSpPr>
        <dsp:cNvPr id="0" name=""/>
        <dsp:cNvSpPr/>
      </dsp:nvSpPr>
      <dsp:spPr>
        <a:xfrm>
          <a:off x="2748" y="2530041"/>
          <a:ext cx="2315498" cy="1581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Умение решать возникающие новые, нестандартные проблемы </a:t>
          </a:r>
          <a:endParaRPr lang="ru-RU" sz="20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748" y="2530041"/>
        <a:ext cx="2315498" cy="1581960"/>
      </dsp:txXfrm>
    </dsp:sp>
    <dsp:sp modelId="{D633D81F-16E7-4E06-8B8A-DDA04F7298BC}">
      <dsp:nvSpPr>
        <dsp:cNvPr id="0" name=""/>
        <dsp:cNvSpPr/>
      </dsp:nvSpPr>
      <dsp:spPr>
        <a:xfrm>
          <a:off x="4046061" y="2215699"/>
          <a:ext cx="91440" cy="341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574"/>
              </a:lnTo>
              <a:lnTo>
                <a:pt x="52898" y="170574"/>
              </a:lnTo>
              <a:lnTo>
                <a:pt x="52898" y="34114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A90F-6DE3-43F3-BFB1-8E57C80D06A6}">
      <dsp:nvSpPr>
        <dsp:cNvPr id="0" name=""/>
        <dsp:cNvSpPr/>
      </dsp:nvSpPr>
      <dsp:spPr>
        <a:xfrm>
          <a:off x="2618506" y="2556847"/>
          <a:ext cx="2960906" cy="2501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Соответствие требованиям к коммуникационному взаимодействию и сотрудничеству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618506" y="2556847"/>
        <a:ext cx="2960906" cy="2501640"/>
      </dsp:txXfrm>
    </dsp:sp>
    <dsp:sp modelId="{85B53E67-0F19-4FC8-9D5A-CE79095357C1}">
      <dsp:nvSpPr>
        <dsp:cNvPr id="0" name=""/>
        <dsp:cNvSpPr/>
      </dsp:nvSpPr>
      <dsp:spPr>
        <a:xfrm>
          <a:off x="4091781" y="2215699"/>
          <a:ext cx="2991837" cy="31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71"/>
              </a:lnTo>
              <a:lnTo>
                <a:pt x="2991837" y="157171"/>
              </a:lnTo>
              <a:lnTo>
                <a:pt x="2991837" y="31434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5C88-7A26-475D-9218-576E97950698}">
      <dsp:nvSpPr>
        <dsp:cNvPr id="0" name=""/>
        <dsp:cNvSpPr/>
      </dsp:nvSpPr>
      <dsp:spPr>
        <a:xfrm>
          <a:off x="5986423" y="2530041"/>
          <a:ext cx="2194389" cy="78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Толерантность</a:t>
          </a:r>
          <a:endParaRPr lang="ru-RU" sz="800" kern="1200" dirty="0"/>
        </a:p>
      </dsp:txBody>
      <dsp:txXfrm>
        <a:off x="5986423" y="2530041"/>
        <a:ext cx="2194389" cy="78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A833-25DA-4D9E-8465-950A8895AAE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61EC-E87E-413B-8E03-0277360E8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E4FD33-D316-4767-B55D-847CDF495F3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C6970E-DB2A-47A2-9A28-E05E3E4D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424847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Проектная</a:t>
            </a:r>
            <a:r>
              <a:rPr lang="ru-RU" sz="4400" i="1" dirty="0" smtClean="0"/>
              <a:t> </a:t>
            </a:r>
            <a: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деятельность как средство формирования </a:t>
            </a:r>
            <a:r>
              <a:rPr lang="ru-RU" sz="4400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метапредметных</a:t>
            </a:r>
            <a: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умений и навыков </a:t>
            </a:r>
            <a:b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 изучении </a:t>
            </a:r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биологии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772400" cy="914400"/>
          </a:xfrm>
        </p:spPr>
        <p:txBody>
          <a:bodyPr/>
          <a:lstStyle/>
          <a:p>
            <a:r>
              <a:rPr lang="ru-RU" b="1" dirty="0" smtClean="0"/>
              <a:t>Вдовина Татьяна Павловна,</a:t>
            </a:r>
          </a:p>
          <a:p>
            <a:r>
              <a:rPr lang="ru-RU" b="1" dirty="0" smtClean="0"/>
              <a:t>учитель биологии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72450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BFF00-08E2-473E-BBA7-D0C7BD9F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8DBFF00-08E2-473E-BBA7-D0C7BD9F9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77C194-7502-40DF-8EBC-F14636D6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E877C194-7502-40DF-8EBC-F14636D6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686E3-18A4-4666-8D5F-4533A314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6F0686E3-18A4-4666-8D5F-4533A314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332656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025BD-FFA7-4ED1-B869-7834E61E4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93025BD-FFA7-4ED1-B869-7834E61E4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87D35-0A7B-4057-971A-5D8CFB9BF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A887D35-0A7B-4057-971A-5D8CFB9BF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35A9C-25F0-45AE-B4AF-1F4335562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7F35A9C-25F0-45AE-B4AF-1F4335562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3943F-5200-4F94-8404-1EDD5430A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AA3943F-5200-4F94-8404-1EDD5430A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DAB7F-77A8-44AF-A641-74C4B872A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56DAB7F-77A8-44AF-A641-74C4B872A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ACA42-CBFF-44F7-81B8-BADEA5356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EEACA42-CBFF-44F7-81B8-BADEA5356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FD8BE-C36B-4C60-94F0-732FBFC62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05FD8BE-C36B-4C60-94F0-732FBFC62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DE1B2-4D47-4801-917B-03FF7156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B02DE1B2-4D47-4801-917B-03FF71565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B4C383-E0A1-43B5-B62F-982235EB5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4B4C383-E0A1-43B5-B62F-982235EB5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3BCEE-32CC-47D3-9BAE-C8A1DCBD2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693BCEE-32CC-47D3-9BAE-C8A1DCBD2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0E079-6BA6-4260-89DC-06C198B62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E00E079-6BA6-4260-89DC-06C198B62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56F89-912C-4F0D-A1A0-952B9AB11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8B56F89-912C-4F0D-A1A0-952B9AB11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06CF0-73D2-4AEC-A2CD-C8E68A7EB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D406CF0-73D2-4AEC-A2CD-C8E68A7EB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F4D4F-91FC-480C-8794-F44B74CA0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F4D4F-91FC-480C-8794-F44B74CA0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75C6F-0B6F-43A1-8677-272F0E381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5A475C6F-0B6F-43A1-8677-272F0E381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CBF60-3529-47EA-89AD-DB890F85D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96CBF60-3529-47EA-89AD-DB890F85D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783FE-0EAD-4938-B2BC-C82F50813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BB783FE-0EAD-4938-B2BC-C82F50813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A86F0-1DDA-4572-8D78-5D01DF17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BEA86F0-1DDA-4572-8D78-5D01DF17B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73528-AD1D-462E-BC31-EF6C410D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60873528-AD1D-462E-BC31-EF6C410D6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9AC633-362A-4726-88A5-8C224924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E9AC633-362A-4726-88A5-8C224924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E4694-040F-464E-829D-B6CBE446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A6E4694-040F-464E-829D-B6CBE446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BB20F-1E79-4956-AFF1-3F7371AB9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6C9BB20F-1E79-4956-AFF1-3F7371AB9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4"/>
          <a:ext cx="8183562" cy="541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61D76-8C06-477A-A769-4A06A71F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161D76-8C06-477A-A769-4A06A71F7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F8490-EF27-4548-8AC9-F85887A9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32F8490-EF27-4548-8AC9-F85887A9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F4D531-85FE-4000-BAB1-1B42E95B6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FBF4D531-85FE-4000-BAB1-1B42E95B6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A47016-53E9-4CCE-A9A5-4E929E94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5A47016-53E9-4CCE-A9A5-4E929E949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A8A5E-43B8-4CAB-BD9F-FDD4E6E2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3BA8A5E-43B8-4CAB-BD9F-FDD4E6E22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3D81F-16E7-4E06-8B8A-DDA04F729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633D81F-16E7-4E06-8B8A-DDA04F729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BA90F-6DE3-43F3-BFB1-8E57C80D0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8ABA90F-6DE3-43F3-BFB1-8E57C80D0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53E67-0F19-4FC8-9D5A-CE790953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5B53E67-0F19-4FC8-9D5A-CE7909535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D5C88-7A26-475D-9218-576E97950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31D5C88-7A26-475D-9218-576E97950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 проектов на уроках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27896" cy="5124056"/>
          </a:xfrm>
        </p:spPr>
        <p:txBody>
          <a:bodyPr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 err="1" smtClean="0"/>
              <a:t>мультимедийных</a:t>
            </a:r>
            <a:r>
              <a:rPr lang="ru-RU" b="1" dirty="0" smtClean="0"/>
              <a:t> проектов</a:t>
            </a:r>
            <a:endParaRPr lang="ru-RU" b="1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44825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844824"/>
            <a:ext cx="3217912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4149080"/>
            <a:ext cx="31728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Семён\Рабочий стол\Новая папка\Биология\4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149080"/>
            <a:ext cx="30963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808" y="2780928"/>
            <a:ext cx="3428493" cy="253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148" y="1839125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143380"/>
            <a:ext cx="31728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 проектов во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320480"/>
          </a:xfrm>
        </p:spPr>
        <p:txBody>
          <a:bodyPr/>
          <a:lstStyle/>
          <a:p>
            <a:pPr algn="ctr"/>
            <a:r>
              <a:rPr lang="ru-RU" b="1" dirty="0" smtClean="0"/>
              <a:t>Работа в лабораториях НТГСПА</a:t>
            </a:r>
            <a:endParaRPr lang="ru-RU" b="1" dirty="0"/>
          </a:p>
        </p:txBody>
      </p:sp>
      <p:pic>
        <p:nvPicPr>
          <p:cNvPr id="4" name="Picture 8" descr="moto_02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10" y="2132856"/>
            <a:ext cx="56661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oto_02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988840"/>
            <a:ext cx="5760640" cy="4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oto_023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1988840"/>
            <a:ext cx="5760640" cy="432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 проектов во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320480"/>
          </a:xfrm>
        </p:spPr>
        <p:txBody>
          <a:bodyPr/>
          <a:lstStyle/>
          <a:p>
            <a:pPr algn="ctr"/>
            <a:r>
              <a:rPr lang="ru-RU" b="1" dirty="0" smtClean="0"/>
              <a:t>Защита научно-исследовательских проектов </a:t>
            </a:r>
            <a:endParaRPr lang="ru-RU" b="1" dirty="0"/>
          </a:p>
        </p:txBody>
      </p:sp>
      <p:pic>
        <p:nvPicPr>
          <p:cNvPr id="1026" name="Picture 2" descr="K:\Малая академия наук\IMG_17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2132856"/>
            <a:ext cx="2123728" cy="321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Светик\аттестация 2012\лялина+девочка\IMG_64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356992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Светик\аттестация 2012\бинты\IMG_64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158143" y="2890528"/>
            <a:ext cx="2604549" cy="195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Светик\аттестация 2012\микроскоп\Новая папка\IMG_64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3330" y="3356992"/>
            <a:ext cx="21601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1160</TotalTime>
  <Words>103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Проектная деятельность как средство формирования метапредметных  умений и навыков  при изучении биологии </vt:lpstr>
      <vt:lpstr>Слайд 2</vt:lpstr>
      <vt:lpstr>Слайд 3</vt:lpstr>
      <vt:lpstr>Слайд 4</vt:lpstr>
      <vt:lpstr>Слайд 5</vt:lpstr>
      <vt:lpstr>Метод проектов на уроках </vt:lpstr>
      <vt:lpstr>Метод проектов во внеурочной деятельности</vt:lpstr>
      <vt:lpstr>Метод проектов во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Акмеологические технологии как фактор достижения микроакме обучающимися  на уроках биологии  и  во внеурочной деятельности</dc:title>
  <dc:creator>user</dc:creator>
  <cp:lastModifiedBy>777</cp:lastModifiedBy>
  <cp:revision>122</cp:revision>
  <dcterms:created xsi:type="dcterms:W3CDTF">2012-10-13T15:51:10Z</dcterms:created>
  <dcterms:modified xsi:type="dcterms:W3CDTF">2014-01-12T12:16:02Z</dcterms:modified>
</cp:coreProperties>
</file>