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62" r:id="rId9"/>
    <p:sldId id="263" r:id="rId10"/>
    <p:sldId id="264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816B813-5ECB-4127-8AB2-F05E7D5CDCCE}">
          <p14:sldIdLst>
            <p14:sldId id="256"/>
            <p14:sldId id="257"/>
            <p14:sldId id="258"/>
            <p14:sldId id="259"/>
            <p14:sldId id="279"/>
            <p14:sldId id="280"/>
            <p14:sldId id="281"/>
            <p14:sldId id="262"/>
            <p14:sldId id="263"/>
            <p14:sldId id="264"/>
            <p14:sldId id="267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4" autoAdjust="0"/>
    <p:restoredTop sz="86420" autoAdjust="0"/>
  </p:normalViewPr>
  <p:slideViewPr>
    <p:cSldViewPr>
      <p:cViewPr varScale="1">
        <p:scale>
          <a:sx n="58" d="100"/>
          <a:sy n="58" d="100"/>
        </p:scale>
        <p:origin x="-115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дрей\Downloads\Background_with_cats\Background with cats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8072" y="-1683568"/>
            <a:ext cx="9828584" cy="95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39552" y="1268760"/>
            <a:ext cx="806489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FFFF00"/>
                </a:solidFill>
                <a:latin typeface="Art-Decoretta" pitchFamily="2" charset="0"/>
              </a:rPr>
              <a:t>Лепка пластилинового кота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7776864" cy="24482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effectLst>
                  <a:glow rad="482600">
                    <a:srgbClr val="FFFF00">
                      <a:alpha val="80000"/>
                    </a:srgbClr>
                  </a:glow>
                </a:effectLst>
              </a:rPr>
              <a:t>Презентация к открытому занятию для детей 8-10 лет</a:t>
            </a:r>
          </a:p>
          <a:p>
            <a:r>
              <a:rPr lang="ru-RU" sz="2400" b="1" dirty="0">
                <a:solidFill>
                  <a:srgbClr val="0000CC"/>
                </a:solidFill>
                <a:effectLst>
                  <a:glow rad="482600">
                    <a:srgbClr val="FFFF00">
                      <a:alpha val="80000"/>
                    </a:srgbClr>
                  </a:glow>
                </a:effectLst>
              </a:rPr>
              <a:t>о</a:t>
            </a:r>
            <a:r>
              <a:rPr lang="ru-RU" sz="2400" b="1" dirty="0" smtClean="0">
                <a:solidFill>
                  <a:srgbClr val="0000CC"/>
                </a:solidFill>
                <a:effectLst>
                  <a:glow rad="482600">
                    <a:srgbClr val="FFFF00">
                      <a:alpha val="80000"/>
                    </a:srgbClr>
                  </a:glow>
                </a:effectLst>
              </a:rPr>
              <a:t>бъединения «Волшебный сундучок»</a:t>
            </a:r>
          </a:p>
          <a:p>
            <a:r>
              <a:rPr lang="ru-RU" sz="2400" b="1" dirty="0" smtClean="0">
                <a:solidFill>
                  <a:srgbClr val="0000CC"/>
                </a:solidFill>
                <a:effectLst>
                  <a:glow rad="482600">
                    <a:srgbClr val="FFFF00">
                      <a:alpha val="80000"/>
                    </a:srgbClr>
                  </a:glow>
                </a:effectLst>
              </a:rPr>
              <a:t>ДДТ «На реке Сестре»</a:t>
            </a:r>
          </a:p>
          <a:p>
            <a:endParaRPr lang="ru-RU" sz="2400" b="1" dirty="0">
              <a:solidFill>
                <a:srgbClr val="0000CC"/>
              </a:solidFill>
              <a:effectLst>
                <a:glow rad="482600">
                  <a:srgbClr val="FFFF00">
                    <a:alpha val="80000"/>
                  </a:srgbClr>
                </a:glow>
              </a:effectLst>
            </a:endParaRPr>
          </a:p>
          <a:p>
            <a:r>
              <a:rPr lang="ru-RU" sz="2400" b="1" dirty="0" smtClean="0">
                <a:solidFill>
                  <a:srgbClr val="0000CC"/>
                </a:solidFill>
                <a:effectLst>
                  <a:glow rad="482600">
                    <a:srgbClr val="FFFF00">
                      <a:alpha val="80000"/>
                    </a:srgbClr>
                  </a:glow>
                </a:effectLst>
              </a:rPr>
              <a:t>Педагог: Глушкова Наталья Дмитриевна</a:t>
            </a:r>
            <a:endParaRPr lang="ru-RU" sz="2400" b="1" dirty="0">
              <a:solidFill>
                <a:srgbClr val="0000CC"/>
              </a:solidFill>
              <a:effectLst>
                <a:glow rad="482600">
                  <a:srgbClr val="FFFF00">
                    <a:alpha val="8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8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ндрей\Desktop\Глушкова Наташа\кот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780928"/>
            <a:ext cx="444500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ндрей\Desktop\Глушкова Наташа\кот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529582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85720" y="5286388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Превращаем  колобок в </a:t>
            </a:r>
            <a:r>
              <a:rPr lang="ru-RU" dirty="0" err="1" smtClean="0"/>
              <a:t>грушу,путём</a:t>
            </a:r>
            <a:r>
              <a:rPr lang="ru-RU" dirty="0" smtClean="0"/>
              <a:t> катанием с одной стороны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99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дрей\Desktop\Глушкова Наташа\кот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0005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дрей\Desktop\Глушкова Наташа\кот\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9941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899079" y="5286388"/>
            <a:ext cx="338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помощи  ножика обозначаем ножки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01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esktop\Глушкова Наташа\кот\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60440" cy="449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ндрей\Desktop\Глушкова Наташа\кот\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060409" cy="35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72" y="550070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Сверху над </a:t>
            </a:r>
            <a:r>
              <a:rPr lang="ru-RU" dirty="0" err="1" smtClean="0"/>
              <a:t>коготочками</a:t>
            </a:r>
            <a:r>
              <a:rPr lang="ru-RU" dirty="0" smtClean="0"/>
              <a:t> придавливаем и получаем лапки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45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дрей\Desktop\Глушкова Наташа\кот\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4360"/>
            <a:ext cx="5143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ндрей\Desktop\Глушкова Наташа\кот\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253" y="3010948"/>
            <a:ext cx="4000500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5899739" y="428604"/>
            <a:ext cx="295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Скатали шарик для головы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507207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Определяем  ушки при помощи надавливания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211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дрей\Desktop\Глушкова Наташа\кот\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6736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ндрей\Desktop\Глушкова Наташа\кот\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550192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4942" y="57148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середине  головы вдавили пальчиком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57156" y="4000504"/>
            <a:ext cx="264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Прищемили  ушки для выразительности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844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дрей\Desktop\Глушкова Наташа\кот\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5466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ндрей\Desktop\Глушкова Наташа\кот\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464496" cy="349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14942" y="78579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 теперь скатаем два маленьких шарика для </a:t>
            </a:r>
            <a:r>
              <a:rPr lang="ru-RU" dirty="0" err="1" smtClean="0"/>
              <a:t>щёчик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521495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Слегка их приплюснуть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986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дрей\Desktop\Глушкова Наташа\кот\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608512" cy="37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ндрей\Desktop\Глушкова Наташа\кот\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4967982" cy="37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86380" y="714356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щёчки держались ,по тому месту проводим влажной кисточкой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5000636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сажаем на место путём </a:t>
            </a:r>
            <a:r>
              <a:rPr lang="ru-RU" dirty="0" err="1" smtClean="0"/>
              <a:t>придавливанием.катаем</a:t>
            </a:r>
            <a:r>
              <a:rPr lang="ru-RU" dirty="0" smtClean="0"/>
              <a:t> один шарик для носика.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015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дрей\Desktop\Глушкова Наташа\кот\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872" y="476672"/>
            <a:ext cx="4536504" cy="35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Андрей\Desktop\Глушкова Наташа\кот\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168" y="1924744"/>
            <a:ext cx="3816424" cy="46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96" y="507207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Ставим голову на место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5357818" y="428604"/>
            <a:ext cx="3101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Влажной кисточкой проходим место соединения головы с туловищем.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623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ндрей\Desktop\Глушкова Наташа\кот\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97350" cy="475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Андрей\Desktop\Глушкова Наташа\кот\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4857874" cy="391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H="1" flipV="1">
            <a:off x="4929190" y="718733"/>
            <a:ext cx="381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Голова  на месте, вставляем  усы из щетинки.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557214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Катаем колбаску для хвоста.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030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ндрей\Desktop\Глушкова Наташа\кот\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888432" cy="520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Андрей\Desktop\Глушкова Наташа\кот\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205652" cy="521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72" y="357166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такой получился </a:t>
            </a:r>
            <a:r>
              <a:rPr lang="ru-RU" dirty="0" err="1" smtClean="0"/>
              <a:t>котик.После</a:t>
            </a:r>
            <a:r>
              <a:rPr lang="ru-RU" dirty="0" smtClean="0"/>
              <a:t> </a:t>
            </a:r>
            <a:r>
              <a:rPr lang="ru-RU" dirty="0" err="1" smtClean="0"/>
              <a:t>запекания</a:t>
            </a:r>
            <a:r>
              <a:rPr lang="ru-RU" dirty="0" smtClean="0"/>
              <a:t>  раскрасим.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540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-81390"/>
            <a:ext cx="9289032" cy="696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180931"/>
            <a:ext cx="10081120" cy="13681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Египетская Кошка-</a:t>
            </a:r>
            <a:br>
              <a:rPr lang="ru-RU" dirty="0" smtClean="0"/>
            </a:br>
            <a:r>
              <a:rPr lang="ru-RU" dirty="0" smtClean="0"/>
              <a:t>Богиня </a:t>
            </a:r>
            <a:r>
              <a:rPr lang="ru-RU" dirty="0" err="1" smtClean="0"/>
              <a:t>Бастет</a:t>
            </a:r>
            <a:endParaRPr lang="ru-RU" dirty="0"/>
          </a:p>
        </p:txBody>
      </p:sp>
      <p:pic>
        <p:nvPicPr>
          <p:cNvPr id="4" name="Рисунок 3" descr="http://catomania.ru/upload/image/bastet_statue_(1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690293" cy="492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42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ндрей\Desktop\Глушкова Наташа\кот\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76" y="1916832"/>
            <a:ext cx="83702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7504" y="456387"/>
            <a:ext cx="6512511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Композиция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21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92958" y="116632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Мультяшные коты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748877"/>
            <a:ext cx="2964190" cy="288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60" r="100000">
                        <a14:foregroundMark x1="24928" y1="49616" x2="24928" y2="49616"/>
                        <a14:foregroundMark x1="73066" y1="93862" x2="73066" y2="93862"/>
                        <a14:foregroundMark x1="78510" y1="71100" x2="78510" y2="71100"/>
                        <a14:foregroundMark x1="86819" y1="72123" x2="86819" y2="72123"/>
                        <a14:foregroundMark x1="73639" y1="67263" x2="73639" y2="67263"/>
                        <a14:foregroundMark x1="92264" y1="80818" x2="92264" y2="80818"/>
                        <a14:foregroundMark x1="88252" y1="79795" x2="88252" y2="79795"/>
                        <a14:foregroundMark x1="83668" y1="78517" x2="83668" y2="78517"/>
                        <a14:foregroundMark x1="80802" y1="77494" x2="80802" y2="77494"/>
                        <a14:foregroundMark x1="78223" y1="75959" x2="78223" y2="75959"/>
                        <a14:foregroundMark x1="75358" y1="71355" x2="75358" y2="71355"/>
                        <a14:foregroundMark x1="73926" y1="69309" x2="73926" y2="69309"/>
                        <a14:foregroundMark x1="21203" y1="58056" x2="21203" y2="58056"/>
                        <a14:foregroundMark x1="88252" y1="83120" x2="88252" y2="83120"/>
                        <a14:foregroundMark x1="91691" y1="84143" x2="91691" y2="84143"/>
                        <a14:foregroundMark x1="94269" y1="85422" x2="94269" y2="85422"/>
                        <a14:foregroundMark x1="95702" y1="88491" x2="95702" y2="88491"/>
                        <a14:foregroundMark x1="95702" y1="90793" x2="95702" y2="90793"/>
                        <a14:foregroundMark x1="87966" y1="83120" x2="92550" y2="84655"/>
                        <a14:foregroundMark x1="94842" y1="87724" x2="94842" y2="87724"/>
                        <a14:foregroundMark x1="94842" y1="92327" x2="94842" y2="92327"/>
                        <a14:foregroundMark x1="95415" y1="90026" x2="95415" y2="90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028" y="1628800"/>
            <a:ext cx="3487318" cy="390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3" b="89498" l="0" r="8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8202" y="4014272"/>
            <a:ext cx="1634826" cy="286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6642" y="457402"/>
            <a:ext cx="2204361" cy="279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343" l="309" r="100000">
                        <a14:foregroundMark x1="46296" y1="68116" x2="46296" y2="68116"/>
                        <a14:foregroundMark x1="32407" y1="78019" x2="32407" y2="78019"/>
                        <a14:foregroundMark x1="15432" y1="86957" x2="15432" y2="86957"/>
                        <a14:foregroundMark x1="79321" y1="71256" x2="79321" y2="71256"/>
                        <a14:foregroundMark x1="87963" y1="39372" x2="87963" y2="39372"/>
                        <a14:foregroundMark x1="11420" y1="85990" x2="11420" y2="85990"/>
                        <a14:foregroundMark x1="78395" y1="14976" x2="78395" y2="14976"/>
                        <a14:foregroundMark x1="77160" y1="24155" x2="77160" y2="24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551162" cy="325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9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796" y="252736"/>
            <a:ext cx="6512511" cy="1143000"/>
          </a:xfrm>
        </p:spPr>
        <p:txBody>
          <a:bodyPr/>
          <a:lstStyle/>
          <a:p>
            <a:r>
              <a:rPr lang="ru-RU" dirty="0" smtClean="0"/>
              <a:t>Памятники котам</a:t>
            </a:r>
            <a:endParaRPr lang="ru-RU" dirty="0"/>
          </a:p>
        </p:txBody>
      </p:sp>
      <p:pic>
        <p:nvPicPr>
          <p:cNvPr id="4098" name="Picture 2" descr="Памятники кошка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096344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4977274"/>
            <a:ext cx="385192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/>
              <a:t>Сидящий на гранитном валуне бронзовый кот </a:t>
            </a:r>
            <a:r>
              <a:rPr lang="ru-RU" sz="1600" dirty="0" err="1" smtClean="0"/>
              <a:t>Тотти</a:t>
            </a:r>
            <a:r>
              <a:rPr lang="ru-RU" sz="1600" dirty="0"/>
              <a:t>. скульптура выполнена финским скульптором Ниной </a:t>
            </a:r>
            <a:r>
              <a:rPr lang="ru-RU" sz="1600" dirty="0" err="1"/>
              <a:t>Терно</a:t>
            </a:r>
            <a:r>
              <a:rPr lang="ru-RU" sz="1600" dirty="0"/>
              <a:t> и установлена в поселке </a:t>
            </a:r>
            <a:r>
              <a:rPr lang="ru-RU" sz="1600" dirty="0" smtClean="0"/>
              <a:t>Рощино Курортного района.</a:t>
            </a:r>
            <a:endParaRPr lang="ru-RU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1395736"/>
            <a:ext cx="2218252" cy="306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76670"/>
            <a:ext cx="2232248" cy="400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188" y="4422011"/>
            <a:ext cx="4747863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"</a:t>
            </a:r>
            <a:r>
              <a:rPr lang="ru-RU" dirty="0"/>
              <a:t>Кот Елисей", расположившийся на здании Елисеевского магазина на Малой Садовой улице Санкт-Петербурга. А напротив него устроилась "Кошка Василиса". Эти два памятника — дань уважения котам, привезенным в Ленинград в годы блокады.</a:t>
            </a:r>
          </a:p>
        </p:txBody>
      </p:sp>
    </p:spTree>
    <p:extLst>
      <p:ext uri="{BB962C8B-B14F-4D97-AF65-F5344CB8AC3E}">
        <p14:creationId xmlns:p14="http://schemas.microsoft.com/office/powerpoint/2010/main" val="406706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т\Рисунок2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051560"/>
            <a:ext cx="9141739" cy="475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244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C:\Users\Андрей\Desktop\Глушкова Наташа\кот\DSCF07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279" y="3650"/>
            <a:ext cx="6752097" cy="685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14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76672"/>
            <a:ext cx="6512511" cy="1143000"/>
          </a:xfrm>
        </p:spPr>
        <p:txBody>
          <a:bodyPr/>
          <a:lstStyle/>
          <a:p>
            <a:r>
              <a:rPr lang="ru-RU" dirty="0" smtClean="0"/>
              <a:t>Аква-кото-грим</a:t>
            </a:r>
            <a:endParaRPr lang="ru-RU" dirty="0"/>
          </a:p>
        </p:txBody>
      </p:sp>
      <p:pic>
        <p:nvPicPr>
          <p:cNvPr id="1027" name="Picture 3" descr="C:\Users\Андрей\Desktop\Глушкова Наташа\кот\котик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654550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дрей\Desktop\Глушкова Наташа\кот\котик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895148" cy="28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835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396552" y="260648"/>
            <a:ext cx="964907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/>
              <a:t>Этапы изготовления кота из соленого теста (пластилина)</a:t>
            </a:r>
            <a:endParaRPr lang="ru-RU" dirty="0"/>
          </a:p>
        </p:txBody>
      </p:sp>
      <p:pic>
        <p:nvPicPr>
          <p:cNvPr id="2050" name="Picture 2" descr="C:\Users\Андрей\Desktop\Глушкова Наташа\кот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832648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1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дрей\Desktop\Глушкова Наташа\кот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5272029" cy="397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дрей\Desktop\Глушкова Наташа\кот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44826"/>
            <a:ext cx="5194362" cy="341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8" y="50004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Кусочек теста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478632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Катаем  колобок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99802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274</TotalTime>
  <Words>212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Египетская Кошка- Богиня Бастет</vt:lpstr>
      <vt:lpstr>Мультяшные коты</vt:lpstr>
      <vt:lpstr>Памятники котам</vt:lpstr>
      <vt:lpstr>Презентация PowerPoint</vt:lpstr>
      <vt:lpstr>Презентация PowerPoint</vt:lpstr>
      <vt:lpstr>Аква-кото-грим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36</cp:revision>
  <dcterms:created xsi:type="dcterms:W3CDTF">2013-03-03T13:06:19Z</dcterms:created>
  <dcterms:modified xsi:type="dcterms:W3CDTF">2013-03-15T17:37:34Z</dcterms:modified>
</cp:coreProperties>
</file>