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9" r:id="rId2"/>
    <p:sldId id="273" r:id="rId3"/>
    <p:sldId id="274" r:id="rId4"/>
    <p:sldId id="276" r:id="rId5"/>
    <p:sldId id="262" r:id="rId6"/>
    <p:sldId id="256" r:id="rId7"/>
    <p:sldId id="257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6A82-1333-4B85-A3D8-E695ECC4F47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40B4-BC07-4303-936E-3D05E0FF8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9945-CFA6-491D-9E6C-BD06BD4CC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5D9467-69C3-4176-89F2-DFAB667987F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01D3C5-6C14-4A7D-9C15-B21D4BC7F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60848"/>
            <a:ext cx="54726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307776"/>
            <a:ext cx="8964488" cy="29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8414" tIns="901416" rIns="31740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Презентация по биологии на тему: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« Вирусы или заимствованная жизнь».  10 класс.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Выполнила: Кравченко Наталья Николаевна , учитель биологии.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Часть </a:t>
            </a:r>
            <a:r>
              <a:rPr lang="ru-RU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Тема урока</a:t>
            </a:r>
            <a:r>
              <a:rPr lang="ru-RU" sz="2800" dirty="0" smtClean="0">
                <a:solidFill>
                  <a:srgbClr val="0070C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Вирусы или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                     заимствованная жизнь.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85926"/>
            <a:ext cx="85011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Эпиграф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Вирусы – это «плохие новости 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                     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                      в упаковке из белка»</a:t>
            </a:r>
            <a:r>
              <a:rPr lang="ru-RU" sz="3600" dirty="0" smtClean="0">
                <a:latin typeface="Arial Narrow" pitchFamily="34" charset="0"/>
              </a:rPr>
              <a:t> </a:t>
            </a:r>
          </a:p>
          <a:p>
            <a:r>
              <a:rPr lang="ru-RU" sz="3600" dirty="0" smtClean="0">
                <a:latin typeface="Arial Narrow" pitchFamily="34" charset="0"/>
              </a:rPr>
              <a:t>                                                     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Медавар.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</a:t>
            </a:r>
          </a:p>
          <a:p>
            <a:r>
              <a:rPr lang="ru-RU" sz="3600" dirty="0" smtClean="0">
                <a:latin typeface="Arial Narrow" pitchFamily="34" charset="0"/>
              </a:rPr>
              <a:t>                                                                         </a:t>
            </a:r>
            <a:endParaRPr lang="ru-RU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928934"/>
            <a:ext cx="3997108" cy="32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61436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Вирусные заболевания:</a:t>
            </a:r>
          </a:p>
          <a:p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357298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оспа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чума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полиомиелит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энцефалит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ящур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ВТМ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бешенство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герпес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грипп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краснуха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корь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гепатит (желтуха)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эпидемический паротит (свинка)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желтая лихорадка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ветрянка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папиллома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Сравнительные размеры вирусов</a:t>
            </a:r>
            <a:r>
              <a:rPr lang="ru-RU" smtClean="0"/>
              <a:t> </a:t>
            </a:r>
          </a:p>
        </p:txBody>
      </p:sp>
      <p:pic>
        <p:nvPicPr>
          <p:cNvPr id="165891" name="Picture 3" descr="01010102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39975" y="1385888"/>
            <a:ext cx="33337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Форма вирусов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3349606" cy="34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14298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палочковидная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000108"/>
            <a:ext cx="3671838" cy="31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857884" y="3571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пулевидная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5074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вирус бешенства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14488"/>
            <a:ext cx="3637068" cy="27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Форма вирусов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07154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сферическая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полиомиелит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521495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ВИЧ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164662" y="1488706"/>
            <a:ext cx="4420315" cy="31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Форма вирусов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71612"/>
            <a:ext cx="3316928" cy="33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нитевидная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149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филловирусы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71678"/>
            <a:ext cx="3600400" cy="31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57818" y="92867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 виде многогранника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герпес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8" name="Organization Chart 26"/>
          <p:cNvGraphicFramePr>
            <a:graphicFrameLocks/>
          </p:cNvGraphicFramePr>
          <p:nvPr>
            <p:ph sz="half" idx="1"/>
          </p:nvPr>
        </p:nvGraphicFramePr>
        <p:xfrm>
          <a:off x="3203848" y="1196975"/>
          <a:ext cx="5635352" cy="187198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18470" name="Organization Chart 38"/>
          <p:cNvGraphicFramePr>
            <a:graphicFrameLocks/>
          </p:cNvGraphicFramePr>
          <p:nvPr>
            <p:ph sz="quarter" idx="2"/>
          </p:nvPr>
        </p:nvGraphicFramePr>
        <p:xfrm>
          <a:off x="323850" y="3860800"/>
          <a:ext cx="4038600" cy="2189163"/>
        </p:xfrm>
        <a:graphic>
          <a:graphicData uri="http://schemas.openxmlformats.org/drawingml/2006/compatibility">
            <com:legacyDrawing xmlns:com="http://schemas.openxmlformats.org/drawingml/2006/compatibility" spid="_x0000_s1037"/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70" y="142852"/>
            <a:ext cx="6662767" cy="793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Строение и состав вирусов.</a:t>
            </a:r>
          </a:p>
        </p:txBody>
      </p:sp>
      <p:pic>
        <p:nvPicPr>
          <p:cNvPr id="18479" name="Picture 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9" y="476250"/>
            <a:ext cx="1296392" cy="2622336"/>
          </a:xfrm>
          <a:noFill/>
        </p:spPr>
      </p:pic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979613" y="227647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Капсид</a:t>
            </a:r>
          </a:p>
        </p:txBody>
      </p:sp>
      <p:sp>
        <p:nvSpPr>
          <p:cNvPr id="18483" name="Line 51"/>
          <p:cNvSpPr>
            <a:spLocks noChangeShapeType="1"/>
          </p:cNvSpPr>
          <p:nvPr/>
        </p:nvSpPr>
        <p:spPr bwMode="auto">
          <a:xfrm>
            <a:off x="1692275" y="24209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195513" y="1052513"/>
            <a:ext cx="146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Нуклеиновая </a:t>
            </a:r>
          </a:p>
          <a:p>
            <a:r>
              <a:rPr lang="ru-RU" sz="1600"/>
              <a:t>кислота</a:t>
            </a:r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>
            <a:off x="1476375" y="1268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0" name="Text Box 57"/>
          <p:cNvSpPr txBox="1">
            <a:spLocks noChangeArrowheads="1"/>
          </p:cNvSpPr>
          <p:nvPr/>
        </p:nvSpPr>
        <p:spPr bwMode="auto">
          <a:xfrm>
            <a:off x="6135688" y="4451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5508625" y="3644900"/>
            <a:ext cx="291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/>
              <a:t>Химические вещества</a:t>
            </a:r>
            <a:r>
              <a:rPr lang="ru-RU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ДНК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РНК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Белки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Углеводы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Липиды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8458" grpId="0"/>
      <p:bldDgm spid="18470" grpId="0"/>
      <p:bldP spid="18434" grpId="0"/>
      <p:bldP spid="18482" grpId="0"/>
      <p:bldP spid="18483" grpId="0" animBg="1"/>
      <p:bldP spid="18484" grpId="0"/>
      <p:bldP spid="18485" grpId="0" animBg="1"/>
      <p:bldP spid="184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390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Типы симметрий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2845550" cy="242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42852"/>
            <a:ext cx="2816862" cy="23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500438"/>
            <a:ext cx="2656886" cy="23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392906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Шаровидная (кубическая)</a:t>
            </a:r>
          </a:p>
          <a:p>
            <a:r>
              <a:rPr lang="ru-RU" dirty="0" smtClean="0"/>
              <a:t>Вирус ящура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8578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Сложноустроенные вирусы</a:t>
            </a:r>
          </a:p>
          <a:p>
            <a:r>
              <a:rPr lang="ru-RU" dirty="0" smtClean="0"/>
              <a:t>Вирус оспы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235743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Спиральная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(палочковидная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300037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Вирус табачной мозаики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178</Words>
  <Application>Microsoft Office PowerPoint</Application>
  <PresentationFormat>Экран (4:3)</PresentationFormat>
  <Paragraphs>81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Сравнительные размеры вирусов </vt:lpstr>
      <vt:lpstr>Слайд 5</vt:lpstr>
      <vt:lpstr>Слайд 6</vt:lpstr>
      <vt:lpstr>Слайд 7</vt:lpstr>
      <vt:lpstr>Строение и состав вирусов.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2010-11-29T15:42:17Z</dcterms:created>
  <dcterms:modified xsi:type="dcterms:W3CDTF">2014-01-09T16:04:15Z</dcterms:modified>
</cp:coreProperties>
</file>