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12"/>
  </p:notesMasterIdLst>
  <p:handoutMasterIdLst>
    <p:handoutMasterId r:id="rId13"/>
  </p:handoutMasterIdLst>
  <p:sldIdLst>
    <p:sldId id="264" r:id="rId4"/>
    <p:sldId id="256" r:id="rId5"/>
    <p:sldId id="257" r:id="rId6"/>
    <p:sldId id="258" r:id="rId7"/>
    <p:sldId id="259" r:id="rId8"/>
    <p:sldId id="260" r:id="rId9"/>
    <p:sldId id="261" r:id="rId10"/>
    <p:sldId id="263" r:id="rId11"/>
  </p:sldIdLst>
  <p:sldSz cx="10080625" cy="7559675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47" d="100"/>
          <a:sy n="47" d="100"/>
        </p:scale>
        <p:origin x="-1038" y="-48"/>
      </p:cViewPr>
      <p:guideLst>
        <p:guide orient="horz" pos="2381"/>
        <p:guide pos="3175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3" name="Дата 2"/>
          <p:cNvSpPr txBox="1">
            <a:spLocks noGrp="1"/>
          </p:cNvSpPr>
          <p:nvPr>
            <p:ph type="dt" sz="quarter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4" name="Нижний колонтитул 3"/>
          <p:cNvSpPr txBox="1">
            <a:spLocks noGrp="1"/>
          </p:cNvSpPr>
          <p:nvPr>
            <p:ph type="ftr" sz="quarter" idx="2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>
            <p:ph type="sldNum" sz="quarter" idx="3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vert="horz" wrap="none" lIns="90000" tIns="45000" rIns="90000" bIns="45000" anchor="b" anchorCtr="0" compatLnSpc="0"/>
          <a:lstStyle/>
          <a:p>
            <a:pPr marL="0" marR="0" lvl="0" indent="0" algn="r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  <a:defRPr sz="1400"/>
            </a:pPr>
            <a:fld id="{E3ABF46A-50E0-4C8B-ACAF-57CEE8BF41F2}" type="slidenum">
              <a:t>‹#›</a:t>
            </a:fld>
            <a:endParaRPr lang="ru-RU" sz="14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  <p:extLst>
      <p:ext uri="{BB962C8B-B14F-4D97-AF65-F5344CB8AC3E}">
        <p14:creationId xmlns:p14="http://schemas.microsoft.com/office/powerpoint/2010/main" val="37734914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 idx="2"/>
          </p:nvPr>
        </p:nvSpPr>
        <p:spPr>
          <a:xfrm>
            <a:off x="1107000" y="812520"/>
            <a:ext cx="5345280" cy="4008959"/>
          </a:xfrm>
          <a:prstGeom prst="rect">
            <a:avLst/>
          </a:prstGeom>
          <a:noFill/>
          <a:ln>
            <a:noFill/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3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/>
          <a:p>
            <a:endParaRPr lang="ru-RU"/>
          </a:p>
        </p:txBody>
      </p:sp>
      <p:sp>
        <p:nvSpPr>
          <p:cNvPr id="4" name="Верхний колонтитул 3"/>
          <p:cNvSpPr txBox="1">
            <a:spLocks noGrp="1"/>
          </p:cNvSpPr>
          <p:nvPr>
            <p:ph type="hdr" sz="quarter"/>
          </p:nvPr>
        </p:nvSpPr>
        <p:spPr>
          <a:xfrm>
            <a:off x="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Дата 4"/>
          <p:cNvSpPr txBox="1">
            <a:spLocks noGrp="1"/>
          </p:cNvSpPr>
          <p:nvPr>
            <p:ph type="dt" idx="1"/>
          </p:nvPr>
        </p:nvSpPr>
        <p:spPr>
          <a:xfrm>
            <a:off x="4278960" y="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ижний колонтитул 5"/>
          <p:cNvSpPr txBox="1">
            <a:spLocks noGrp="1"/>
          </p:cNvSpPr>
          <p:nvPr>
            <p:ph type="ftr" sz="quarter" idx="4"/>
          </p:nvPr>
        </p:nvSpPr>
        <p:spPr>
          <a:xfrm>
            <a:off x="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7" name="Номер слайда 6"/>
          <p:cNvSpPr txBox="1">
            <a:spLocks noGrp="1"/>
          </p:cNvSpPr>
          <p:nvPr>
            <p:ph type="sldNum" sz="quarter" idx="5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b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F77A0EF2-B186-48E4-9314-4D94F98E309A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504478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216000" marR="0" indent="-216000" rtl="0" hangingPunct="0">
      <a:tabLst/>
      <a:defRPr lang="ru-RU" sz="2000" b="0" i="0" u="none" strike="noStrike" kern="1200">
        <a:ln>
          <a:noFill/>
        </a:ln>
        <a:latin typeface="Arial" pitchFamily="18"/>
        <a:ea typeface="Microsoft YaHei" pitchFamily="2"/>
        <a:cs typeface="Mangal" pitchFamily="2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>
            <a:spAutoFit/>
          </a:bodyPr>
          <a:lstStyle/>
          <a:p>
            <a:endParaRPr lang="ru-RU" sz="24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 noResize="1"/>
          </p:cNvSpPr>
          <p:nvPr>
            <p:ph type="sldImg"/>
          </p:nvPr>
        </p:nvSpPr>
        <p:spPr>
          <a:xfrm>
            <a:off x="1312863" y="1027113"/>
            <a:ext cx="4933950" cy="3700462"/>
          </a:xfrm>
          <a:solidFill>
            <a:schemeClr val="accent1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</p:sp>
      <p:sp>
        <p:nvSpPr>
          <p:cNvPr id="3" name="Заметки 2"/>
          <p:cNvSpPr txBox="1">
            <a:spLocks noGrp="1"/>
          </p:cNvSpPr>
          <p:nvPr>
            <p:ph type="body" sz="quarter" idx="1"/>
          </p:nvPr>
        </p:nvSpPr>
        <p:spPr>
          <a:xfrm>
            <a:off x="1169640" y="5086800"/>
            <a:ext cx="5226480" cy="4107600"/>
          </a:xfrm>
        </p:spPr>
        <p:txBody>
          <a:bodyPr/>
          <a:lstStyle/>
          <a:p>
            <a:endParaRPr lang="ru-RU" sz="2400">
              <a:solidFill>
                <a:srgbClr val="000000"/>
              </a:solidFill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0F14E1CD-F714-4ABB-9CCB-FAB7A874219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00405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7CD22B0-BEE2-4E03-A692-606F5683D6FE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0014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08850" y="301625"/>
            <a:ext cx="2266950" cy="64563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3238" y="301625"/>
            <a:ext cx="6653212" cy="6456363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C014DB9-B3D8-4109-B653-905B7695D698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958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2674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505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321941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1363" y="1963738"/>
            <a:ext cx="4310062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03825" y="1963738"/>
            <a:ext cx="4310063" cy="49371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92279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2084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32760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996319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64465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0116BCC-FE70-4F01-A80C-7ED45A7AEC1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123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860236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589767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21550" y="282575"/>
            <a:ext cx="2192338" cy="66182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282575"/>
            <a:ext cx="6427787" cy="66182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882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650" y="2347913"/>
            <a:ext cx="8569325" cy="16208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2888" y="4283075"/>
            <a:ext cx="7056437" cy="193198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134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076348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470613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741363" y="2101850"/>
            <a:ext cx="4227512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21275" y="2101850"/>
            <a:ext cx="4227513" cy="4762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2941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7593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3347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59953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96925" y="4857750"/>
            <a:ext cx="8567738" cy="15017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96925" y="3203575"/>
            <a:ext cx="8567738" cy="1654175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AE379FC5-77A1-48CA-A52D-931EF73CA002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6822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9838866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17306698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276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197725" y="555625"/>
            <a:ext cx="2151063" cy="63087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741363" y="555625"/>
            <a:ext cx="6303962" cy="63087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8800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03238" y="1768475"/>
            <a:ext cx="4459287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14925" y="1768475"/>
            <a:ext cx="4460875" cy="4989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9410DF90-1038-43EE-83AB-EB938900822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6894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3213"/>
            <a:ext cx="9072563" cy="1258887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4825" y="1692275"/>
            <a:ext cx="4452938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04825" y="2397125"/>
            <a:ext cx="4452938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121275" y="1692275"/>
            <a:ext cx="4456113" cy="70485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121275" y="2397125"/>
            <a:ext cx="4456113" cy="4356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CE4722C6-3FA2-40DC-A799-50599F6A95EB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799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BF14CD75-5562-4899-AC08-495A36F8A447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51872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865DE66D-295A-4F5B-81E6-4231EC47A493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31495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5" y="301625"/>
            <a:ext cx="3316288" cy="127952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941763" y="301625"/>
            <a:ext cx="5635625" cy="6451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04825" y="1581150"/>
            <a:ext cx="3316288" cy="51720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575D6170-543C-4886-81A8-17B923AD8F09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432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6438" y="5291138"/>
            <a:ext cx="6048375" cy="6254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76438" y="674688"/>
            <a:ext cx="6048375" cy="45370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76438" y="5916613"/>
            <a:ext cx="6048375" cy="887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/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/>
            <a:fld id="{DD812A75-BC7A-4487-A624-0DB785760FF0}" type="slidenum"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40939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503999" y="301320"/>
            <a:ext cx="9071640" cy="126216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SzPct val="45000"/>
              <a:buFont typeface="StarSymbol"/>
              <a:buNone/>
            </a:defPPr>
            <a:lvl1pPr lvl="0">
              <a:buSzPct val="45000"/>
              <a:buFont typeface="StarSymbol"/>
              <a:buChar char="●"/>
            </a:lvl1pPr>
            <a:lvl2pPr lvl="1">
              <a:buSzPct val="45000"/>
              <a:buFont typeface="StarSymbol"/>
              <a:buChar char="●"/>
            </a:lvl2pPr>
            <a:lvl3pPr lvl="2">
              <a:buSzPct val="45000"/>
              <a:buFont typeface="StarSymbol"/>
              <a:buChar char="●"/>
            </a:lvl3pPr>
            <a:lvl4pPr lvl="3">
              <a:buSzPct val="45000"/>
              <a:buFont typeface="StarSymbol"/>
              <a:buChar char="●"/>
            </a:lvl4pPr>
            <a:lvl5pPr lvl="4">
              <a:buSzPct val="45000"/>
              <a:buFont typeface="StarSymbol"/>
              <a:buChar char="●"/>
            </a:lvl5pPr>
            <a:lvl6pPr lvl="5">
              <a:buSzPct val="45000"/>
              <a:buFont typeface="StarSymbol"/>
              <a:buChar char="●"/>
            </a:lvl6pPr>
            <a:lvl7pPr lvl="6">
              <a:buSzPct val="45000"/>
              <a:buFont typeface="StarSymbol"/>
              <a:buChar char="●"/>
            </a:lvl7pPr>
            <a:lvl8pPr lvl="7">
              <a:buSzPct val="45000"/>
              <a:buFont typeface="StarSymbol"/>
              <a:buChar char="●"/>
            </a:lvl8pPr>
            <a:lvl9pPr lvl="8">
              <a:buSzPct val="45000"/>
              <a:buFont typeface="StarSymbol"/>
              <a:buChar char="●"/>
            </a:lvl9pPr>
          </a:lstStyle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503999" y="1769040"/>
            <a:ext cx="9071640" cy="498924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None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defPPr>
            <a:lvl1pPr marL="432000" marR="0" lvl="0" indent="-324000">
              <a:spcBef>
                <a:spcPts val="0"/>
              </a:spcBef>
              <a:spcAft>
                <a:spcPts val="1414"/>
              </a:spcAft>
              <a:buSzPct val="45000"/>
              <a:buFont typeface="StarSymbol"/>
              <a:buChar char="●"/>
              <a:defRPr lang="ru-RU" sz="32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1pPr>
            <a:lvl2pPr marL="864000" marR="0" lvl="1" indent="-324000">
              <a:spcBef>
                <a:spcPts val="0"/>
              </a:spcBef>
              <a:spcAft>
                <a:spcPts val="1134"/>
              </a:spcAft>
              <a:buSzPct val="75000"/>
              <a:buFont typeface="StarSymbol"/>
              <a:buChar char="–"/>
              <a:defRPr lang="ru-RU" sz="28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2pPr>
            <a:lvl3pPr marL="1295999" marR="0" lvl="2" indent="-288000">
              <a:spcBef>
                <a:spcPts val="0"/>
              </a:spcBef>
              <a:spcAft>
                <a:spcPts val="850"/>
              </a:spcAft>
              <a:buSzPct val="45000"/>
              <a:buFont typeface="StarSymbol"/>
              <a:buChar char="●"/>
              <a:defRPr lang="ru-RU" sz="24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3pPr>
            <a:lvl4pPr marL="1728000" marR="0" lvl="3" indent="-216000">
              <a:spcBef>
                <a:spcPts val="0"/>
              </a:spcBef>
              <a:spcAft>
                <a:spcPts val="567"/>
              </a:spcAft>
              <a:buSzPct val="75000"/>
              <a:buFont typeface="StarSymbol"/>
              <a:buChar char="–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4pPr>
            <a:lvl5pPr marL="2160000" marR="0" lvl="4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5pPr>
            <a:lvl6pPr marL="2592000" marR="0" lvl="5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6pPr>
            <a:lvl7pPr marL="3024000" marR="0" lvl="6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7pPr>
            <a:lvl8pPr marL="3456000" marR="0" lvl="7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8pPr>
            <a:lvl9pPr marL="3887999" marR="0" lvl="8" indent="-216000">
              <a:spcBef>
                <a:spcPts val="0"/>
              </a:spcBef>
              <a:spcAft>
                <a:spcPts val="283"/>
              </a:spcAft>
              <a:buSzPct val="45000"/>
              <a:buFont typeface="StarSymbol"/>
              <a:buChar char="●"/>
              <a:defRPr lang="ru-RU" sz="2000" b="0" i="0" u="none" strike="noStrike" kern="1200">
                <a:ln>
                  <a:noFill/>
                </a:ln>
                <a:latin typeface="Arial" pitchFamily="18"/>
                <a:ea typeface="Microsoft YaHei" pitchFamily="2"/>
                <a:cs typeface="Mangal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 txBox="1">
            <a:spLocks noGrp="1"/>
          </p:cNvSpPr>
          <p:nvPr>
            <p:ph type="dt" sz="half" idx="2"/>
          </p:nvPr>
        </p:nvSpPr>
        <p:spPr>
          <a:xfrm>
            <a:off x="503999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5" name="Нижний колонтитул 4"/>
          <p:cNvSpPr txBox="1">
            <a:spLocks noGrp="1"/>
          </p:cNvSpPr>
          <p:nvPr>
            <p:ph type="ftr" sz="quarter" idx="3"/>
          </p:nvPr>
        </p:nvSpPr>
        <p:spPr>
          <a:xfrm>
            <a:off x="3447360" y="6887160"/>
            <a:ext cx="319500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ct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endParaRPr lang="ru-RU"/>
          </a:p>
        </p:txBody>
      </p:sp>
      <p:sp>
        <p:nvSpPr>
          <p:cNvPr id="6" name="Номер слайда 5"/>
          <p:cNvSpPr txBox="1">
            <a:spLocks noGrp="1"/>
          </p:cNvSpPr>
          <p:nvPr>
            <p:ph type="sldNum" sz="quarter" idx="4"/>
          </p:nvPr>
        </p:nvSpPr>
        <p:spPr>
          <a:xfrm>
            <a:off x="7227360" y="6887160"/>
            <a:ext cx="2348280" cy="52128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Ctr="0"/>
          <a:lstStyle>
            <a:lvl1pPr lvl="0" algn="r" rtl="0" hangingPunct="0">
              <a:buNone/>
              <a:tabLst/>
              <a:defRPr lang="ru-RU" sz="1400" kern="1200">
                <a:latin typeface="Times New Roman" pitchFamily="18"/>
                <a:ea typeface="Arial Unicode MS" pitchFamily="2"/>
                <a:cs typeface="Tahoma" pitchFamily="2"/>
              </a:defRPr>
            </a:lvl1pPr>
          </a:lstStyle>
          <a:p>
            <a:pPr lvl="0"/>
            <a:fld id="{F9CC23E2-0D6B-470D-B10E-8367DE0E92DC}" type="slidenum"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ru-RU" sz="24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titleStyle>
    <p:bodyStyle>
      <a:lvl1pPr marL="0" marR="0" indent="0" rtl="0" hangingPunct="0">
        <a:spcBef>
          <a:spcPts val="0"/>
        </a:spcBef>
        <a:spcAft>
          <a:spcPts val="1414"/>
        </a:spcAft>
        <a:tabLst/>
        <a:defRPr lang="ru-RU" sz="3200" b="0" i="0" u="none" strike="noStrike" kern="1200">
          <a:ln>
            <a:noFill/>
          </a:ln>
          <a:latin typeface="Arial" pitchFamily="18"/>
          <a:ea typeface="Microsoft YaHei" pitchFamily="2"/>
          <a:cs typeface="Mangal" pitchFamily="2"/>
        </a:defRPr>
      </a:lvl1pPr>
    </p:bodyStyle>
    <p:otherStyle/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336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/>
          </p:nvPr>
        </p:nvSpPr>
        <p:spPr>
          <a:xfrm>
            <a:off x="740879" y="282240"/>
            <a:ext cx="860832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ru-RU"/>
          </a:p>
        </p:txBody>
      </p:sp>
      <p:sp>
        <p:nvSpPr>
          <p:cNvPr id="3" name="Текст 2"/>
          <p:cNvSpPr txBox="1">
            <a:spLocks noGrp="1"/>
          </p:cNvSpPr>
          <p:nvPr>
            <p:ph type="body" idx="1"/>
          </p:nvPr>
        </p:nvSpPr>
        <p:spPr>
          <a:xfrm>
            <a:off x="740879" y="1963080"/>
            <a:ext cx="8772840" cy="493740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E6E6E6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E6E6E6"/>
                </a:solidFill>
                <a:latin typeface="Thorndale" pitchFamily="18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25039" y="7076880"/>
            <a:ext cx="9355320" cy="96840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87919" y="7289279"/>
            <a:ext cx="8092440" cy="96840"/>
          </a:xfrm>
          <a:prstGeom prst="rect">
            <a:avLst/>
          </a:prstGeom>
          <a:solidFill>
            <a:srgbClr val="FF9966"/>
          </a:solidFill>
          <a:ln>
            <a:noFill/>
            <a:prstDash val="solid"/>
          </a:ln>
        </p:spPr>
        <p:txBody>
          <a:bodyPr vert="horz" wrap="none" lIns="90000" tIns="45000" rIns="90000" bIns="45000" anchor="ctr" anchorCtr="1" compatLnSpc="0"/>
          <a:lstStyle/>
          <a:p>
            <a:pPr marL="0" marR="0" lvl="0" indent="0" rtl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tabLst/>
            </a:pPr>
            <a:endParaRPr lang="ru-RU" sz="1800" b="0" i="0" u="none" strike="noStrike" kern="1200">
              <a:ln>
                <a:noFill/>
              </a:ln>
              <a:latin typeface="Arial" pitchFamily="18"/>
              <a:ea typeface="Microsoft YaHei" pitchFamily="2"/>
              <a:cs typeface="Mangal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l" rtl="0" hangingPunct="0">
        <a:tabLst/>
        <a:defRPr lang="ru-RU" sz="2400" b="1" i="1" u="none" strike="noStrike">
          <a:ln>
            <a:noFill/>
          </a:ln>
          <a:solidFill>
            <a:srgbClr val="FF9966"/>
          </a:solidFill>
          <a:latin typeface="Albany" pitchFamily="34"/>
          <a:ea typeface="Arial Unicode MS" pitchFamily="2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ru-RU" sz="2400" b="0" i="0" u="none" strike="noStrike">
          <a:ln>
            <a:noFill/>
          </a:ln>
          <a:solidFill>
            <a:srgbClr val="E6E6E6"/>
          </a:solidFill>
          <a:latin typeface="Thorndale" pitchFamily="18"/>
          <a:ea typeface="Arial Unicode MS" pitchFamily="2"/>
          <a:cs typeface="Tahoma" pitchFamily="2"/>
        </a:defRPr>
      </a:lvl1pPr>
    </p:bodyStyle>
    <p:otherStyle/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ABED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5360" y="1893960"/>
            <a:ext cx="9675000" cy="5666399"/>
          </a:xfrm>
          <a:prstGeom prst="rect">
            <a:avLst/>
          </a:prstGeom>
          <a:solidFill>
            <a:srgbClr val="DDDDDD"/>
          </a:solidFill>
          <a:ln w="25400">
            <a:solidFill>
              <a:srgbClr val="C0C0C0"/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3" name="Заголовок 2"/>
          <p:cNvSpPr txBox="1">
            <a:spLocks noGrp="1"/>
          </p:cNvSpPr>
          <p:nvPr>
            <p:ph type="title"/>
          </p:nvPr>
        </p:nvSpPr>
        <p:spPr>
          <a:xfrm>
            <a:off x="740879" y="555480"/>
            <a:ext cx="8608320" cy="1262520"/>
          </a:xfrm>
          <a:prstGeom prst="rect">
            <a:avLst/>
          </a:prstGeom>
          <a:noFill/>
          <a:ln>
            <a:noFill/>
          </a:ln>
        </p:spPr>
        <p:txBody>
          <a:bodyPr lIns="0" tIns="0" rIns="0" bIns="0" anchor="ctr"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endParaRPr lang="ru-RU"/>
          </a:p>
        </p:txBody>
      </p:sp>
      <p:sp>
        <p:nvSpPr>
          <p:cNvPr id="4" name="Текст 3"/>
          <p:cNvSpPr txBox="1">
            <a:spLocks noGrp="1"/>
          </p:cNvSpPr>
          <p:nvPr>
            <p:ph type="body" idx="1"/>
          </p:nvPr>
        </p:nvSpPr>
        <p:spPr>
          <a:xfrm>
            <a:off x="740879" y="2101680"/>
            <a:ext cx="8608320" cy="4762799"/>
          </a:xfrm>
          <a:prstGeom prst="rect">
            <a:avLst/>
          </a:prstGeom>
          <a:noFill/>
          <a:ln>
            <a:noFill/>
          </a:ln>
        </p:spPr>
        <p:txBody>
          <a:bodyPr lIns="0" tIns="0" rIns="0" bIns="0"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0" y="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2381399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168560"/>
            <a:ext cx="181800" cy="918719"/>
          </a:xfrm>
          <a:prstGeom prst="rect">
            <a:avLst/>
          </a:prstGeom>
          <a:solidFill>
            <a:srgbClr val="125C8D"/>
          </a:solidFill>
          <a:ln w="25400">
            <a:solidFill>
              <a:schemeClr val="accent1">
                <a:shade val="50000"/>
              </a:schemeClr>
            </a:solidFill>
            <a:prstDash val="solid"/>
          </a:ln>
        </p:spPr>
        <p:txBody>
          <a:bodyPr lIns="0" tIns="0" rIns="0" bIns="0" anchor="ctr" anchorCtr="1"/>
          <a:lstStyle/>
          <a:p>
            <a:pPr lvl="0" rtl="0" hangingPunct="0">
              <a:buNone/>
              <a:tabLst/>
            </a:pPr>
            <a:endParaRPr lang="ru-RU" sz="2400">
              <a:latin typeface="Thorndale" pitchFamily="18"/>
              <a:ea typeface="Arial Unicode MS" pitchFamily="2"/>
              <a:cs typeface="Tahoma" pitchFamily="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rtl="0" hangingPunct="0">
        <a:tabLst/>
        <a:defRPr lang="ru-RU" sz="2400" b="1" i="0" u="none" strike="noStrike">
          <a:ln>
            <a:noFill/>
          </a:ln>
          <a:solidFill>
            <a:srgbClr val="333333"/>
          </a:solidFill>
          <a:latin typeface="Albany" pitchFamily="34"/>
          <a:ea typeface="Arial Unicode MS" pitchFamily="2"/>
          <a:cs typeface="Tahoma" pitchFamily="2"/>
        </a:defRPr>
      </a:lvl1pPr>
    </p:titleStyle>
    <p:bodyStyle>
      <a:lvl1pPr marL="0" marR="0" indent="0" algn="l" rtl="0" hangingPunct="0">
        <a:spcBef>
          <a:spcPts val="0"/>
        </a:spcBef>
        <a:spcAft>
          <a:spcPts val="0"/>
        </a:spcAft>
        <a:tabLst/>
        <a:defRPr lang="ru-RU" sz="2400" b="0" i="0" u="none" strike="noStrike">
          <a:ln>
            <a:noFill/>
          </a:ln>
          <a:solidFill>
            <a:srgbClr val="000000"/>
          </a:solidFill>
          <a:latin typeface="Albany" pitchFamily="34"/>
          <a:ea typeface="Arial Unicode MS" pitchFamily="2"/>
          <a:cs typeface="Tahoma" pitchFamily="2"/>
        </a:defRPr>
      </a:lvl1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19.png"/><Relationship Id="rId7" Type="http://schemas.openxmlformats.org/officeDocument/2006/relationships/image" Target="../media/image23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22.png"/><Relationship Id="rId11" Type="http://schemas.openxmlformats.org/officeDocument/2006/relationships/image" Target="../media/image27.png"/><Relationship Id="rId5" Type="http://schemas.openxmlformats.org/officeDocument/2006/relationships/image" Target="../media/image21.png"/><Relationship Id="rId10" Type="http://schemas.openxmlformats.org/officeDocument/2006/relationships/image" Target="../media/image26.png"/><Relationship Id="rId4" Type="http://schemas.openxmlformats.org/officeDocument/2006/relationships/image" Target="../media/image20.png"/><Relationship Id="rId9" Type="http://schemas.openxmlformats.org/officeDocument/2006/relationships/image" Target="../media/image2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wmf"/><Relationship Id="rId3" Type="http://schemas.openxmlformats.org/officeDocument/2006/relationships/image" Target="../media/image35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2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8.jpeg"/><Relationship Id="rId11" Type="http://schemas.openxmlformats.org/officeDocument/2006/relationships/image" Target="../media/image34.wmf"/><Relationship Id="rId5" Type="http://schemas.openxmlformats.org/officeDocument/2006/relationships/image" Target="../media/image37.jpe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36.png"/><Relationship Id="rId9" Type="http://schemas.openxmlformats.org/officeDocument/2006/relationships/oleObject" Target="../embeddings/oleObject2.bin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91840" y="827509"/>
            <a:ext cx="8569325" cy="1620837"/>
          </a:xfrm>
        </p:spPr>
        <p:txBody>
          <a:bodyPr/>
          <a:lstStyle/>
          <a:p>
            <a:pPr>
              <a:buNone/>
            </a:pPr>
            <a:r>
              <a:rPr lang="en-US" sz="6000" dirty="0" err="1" smtClean="0"/>
              <a:t>Sinx</a:t>
            </a:r>
            <a:r>
              <a:rPr lang="en-US" sz="6000" dirty="0" smtClean="0"/>
              <a:t>= 0</a:t>
            </a:r>
            <a:br>
              <a:rPr lang="en-US" sz="6000" dirty="0" smtClean="0"/>
            </a:br>
            <a:r>
              <a:rPr lang="en-US" sz="6000" dirty="0" err="1" smtClean="0"/>
              <a:t>cosx</a:t>
            </a:r>
            <a:r>
              <a:rPr lang="en-US" sz="6000" dirty="0" smtClean="0"/>
              <a:t>=0</a:t>
            </a:r>
            <a:br>
              <a:rPr lang="en-US" sz="6000" dirty="0" smtClean="0"/>
            </a:br>
            <a:r>
              <a:rPr lang="en-US" sz="6000" dirty="0" smtClean="0"/>
              <a:t>tgx-1=0</a:t>
            </a:r>
            <a:endParaRPr lang="ru-RU" sz="60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11920" y="3707829"/>
            <a:ext cx="7056437" cy="1296144"/>
          </a:xfrm>
        </p:spPr>
        <p:txBody>
          <a:bodyPr/>
          <a:lstStyle/>
          <a:p>
            <a:r>
              <a:rPr lang="en-US" sz="4800" b="1" i="1" dirty="0" err="1" smtClean="0">
                <a:solidFill>
                  <a:schemeClr val="tx1"/>
                </a:solidFill>
              </a:rPr>
              <a:t>Sinx</a:t>
            </a:r>
            <a:r>
              <a:rPr lang="en-US" sz="4800" b="1" i="1" dirty="0" smtClean="0">
                <a:solidFill>
                  <a:schemeClr val="tx1"/>
                </a:solidFill>
              </a:rPr>
              <a:t> – </a:t>
            </a:r>
            <a:r>
              <a:rPr lang="en-US" sz="4800" b="1" i="1" dirty="0" err="1" smtClean="0">
                <a:solidFill>
                  <a:schemeClr val="tx1"/>
                </a:solidFill>
              </a:rPr>
              <a:t>cosx</a:t>
            </a:r>
            <a:r>
              <a:rPr lang="en-US" sz="4800" b="1" i="1" dirty="0" smtClean="0">
                <a:solidFill>
                  <a:schemeClr val="tx1"/>
                </a:solidFill>
              </a:rPr>
              <a:t>=0</a:t>
            </a:r>
          </a:p>
          <a:p>
            <a:r>
              <a:rPr lang="en-US" sz="4800" b="1" i="1" dirty="0" err="1">
                <a:solidFill>
                  <a:schemeClr val="tx1"/>
                </a:solidFill>
              </a:rPr>
              <a:t>Sinx</a:t>
            </a:r>
            <a:r>
              <a:rPr lang="en-US" sz="4800" b="1" i="1" dirty="0">
                <a:solidFill>
                  <a:schemeClr val="tx1"/>
                </a:solidFill>
              </a:rPr>
              <a:t> </a:t>
            </a:r>
            <a:r>
              <a:rPr lang="en-US" sz="4800" b="1" i="1" dirty="0" smtClean="0">
                <a:solidFill>
                  <a:schemeClr val="tx1"/>
                </a:solidFill>
              </a:rPr>
              <a:t>–3 </a:t>
            </a:r>
            <a:r>
              <a:rPr lang="en-US" sz="4800" b="1" i="1" dirty="0" err="1">
                <a:solidFill>
                  <a:schemeClr val="tx1"/>
                </a:solidFill>
              </a:rPr>
              <a:t>cosx</a:t>
            </a:r>
            <a:r>
              <a:rPr lang="en-US" sz="4800" b="1" i="1" dirty="0">
                <a:solidFill>
                  <a:schemeClr val="tx1"/>
                </a:solidFill>
              </a:rPr>
              <a:t>=0</a:t>
            </a:r>
            <a:endParaRPr lang="ru-RU" sz="4800" b="1" i="1" dirty="0">
              <a:solidFill>
                <a:schemeClr val="tx1"/>
              </a:solidFill>
            </a:endParaRPr>
          </a:p>
          <a:p>
            <a:endParaRPr lang="ru-RU" sz="4800" b="1" i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6248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/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 lvl="0" algn="l">
              <a:buNone/>
            </a:pPr>
            <a:r>
              <a:rPr lang="ru-RU" dirty="0">
                <a:solidFill>
                  <a:srgbClr val="000000"/>
                </a:solidFill>
              </a:rPr>
              <a:t>Уравнение вида </a:t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/>
            </a:r>
            <a:br>
              <a:rPr lang="ru-RU" dirty="0">
                <a:solidFill>
                  <a:srgbClr val="000000"/>
                </a:solidFill>
              </a:rPr>
            </a:br>
            <a:r>
              <a:rPr lang="ru-RU" dirty="0">
                <a:solidFill>
                  <a:srgbClr val="000000"/>
                </a:solidFill>
              </a:rPr>
              <a:t>однородное уравнение первого рода</a:t>
            </a:r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40879" y="2101680"/>
            <a:ext cx="4200480" cy="4762799"/>
          </a:xfrm>
        </p:spPr>
        <p:txBody>
          <a:bodyPr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 dirty="0"/>
              <a:t>1 способ</a:t>
            </a:r>
          </a:p>
          <a:p>
            <a:pPr lvl="0"/>
            <a:endParaRPr lang="ru-RU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151600" y="2101680"/>
            <a:ext cx="4200480" cy="4762799"/>
          </a:xfrm>
        </p:spPr>
        <p:txBody>
          <a:bodyPr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lvl="0"/>
            <a:r>
              <a:rPr lang="ru-RU" dirty="0"/>
              <a:t>2 способ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lum/>
            <a:alphaModFix/>
          </a:blip>
          <a:srcRect/>
          <a:stretch>
            <a:fillRect/>
          </a:stretch>
        </p:blipFill>
        <p:spPr>
          <a:xfrm>
            <a:off x="3456000" y="576000"/>
            <a:ext cx="4320000" cy="576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>
            <a:lum/>
            <a:alphaModFix/>
          </a:blip>
          <a:srcRect/>
          <a:stretch>
            <a:fillRect/>
          </a:stretch>
        </p:blipFill>
        <p:spPr>
          <a:xfrm>
            <a:off x="880200" y="2631960"/>
            <a:ext cx="3295800" cy="140004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lum/>
            <a:alphaModFix/>
          </a:blip>
          <a:srcRect/>
          <a:stretch>
            <a:fillRect/>
          </a:stretch>
        </p:blipFill>
        <p:spPr>
          <a:xfrm>
            <a:off x="801720" y="4139279"/>
            <a:ext cx="3086280" cy="828719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>
            <a:lum/>
            <a:alphaModFix/>
          </a:blip>
          <a:srcRect/>
          <a:stretch>
            <a:fillRect/>
          </a:stretch>
        </p:blipFill>
        <p:spPr>
          <a:xfrm>
            <a:off x="1584000" y="5112000"/>
            <a:ext cx="1333440" cy="324000"/>
          </a:xfrm>
          <a:prstGeom prst="rect">
            <a:avLst/>
          </a:prstGeom>
          <a:noFill/>
          <a:ln>
            <a:noFill/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>
            <a:lum/>
            <a:alphaModFix/>
          </a:blip>
          <a:srcRect/>
          <a:stretch>
            <a:fillRect/>
          </a:stretch>
        </p:blipFill>
        <p:spPr>
          <a:xfrm>
            <a:off x="864000" y="6192000"/>
            <a:ext cx="2743199" cy="5237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>
            <a:lum/>
            <a:alphaModFix/>
          </a:blip>
          <a:srcRect/>
          <a:stretch>
            <a:fillRect/>
          </a:stretch>
        </p:blipFill>
        <p:spPr>
          <a:xfrm>
            <a:off x="5151600" y="2664000"/>
            <a:ext cx="3286079" cy="143819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>
            <a:lum/>
            <a:alphaModFix/>
          </a:blip>
          <a:srcRect/>
          <a:stretch>
            <a:fillRect/>
          </a:stretch>
        </p:blipFill>
        <p:spPr>
          <a:xfrm>
            <a:off x="5544000" y="4110840"/>
            <a:ext cx="2666880" cy="8571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10">
            <a:lum/>
            <a:alphaModFix/>
          </a:blip>
          <a:srcRect/>
          <a:stretch>
            <a:fillRect/>
          </a:stretch>
        </p:blipFill>
        <p:spPr>
          <a:xfrm>
            <a:off x="6120000" y="4968000"/>
            <a:ext cx="1333440" cy="314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11">
            <a:lum/>
            <a:alphaModFix/>
          </a:blip>
          <a:srcRect/>
          <a:stretch>
            <a:fillRect/>
          </a:stretch>
        </p:blipFill>
        <p:spPr>
          <a:xfrm>
            <a:off x="5381820" y="5317320"/>
            <a:ext cx="2809800" cy="723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12">
            <a:lum/>
            <a:alphaModFix/>
          </a:blip>
          <a:srcRect/>
          <a:stretch>
            <a:fillRect/>
          </a:stretch>
        </p:blipFill>
        <p:spPr>
          <a:xfrm>
            <a:off x="1584000" y="5436000"/>
            <a:ext cx="1057320" cy="638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73892" y="6192000"/>
            <a:ext cx="2647950" cy="447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med"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4" presetClass="entr" presetSubtype="1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2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1" build="p"/>
      <p:bldP spid="4" grpId="2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pag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 noGrp="1"/>
          </p:cNvSpPr>
          <p:nvPr>
            <p:ph type="title" idx="4294967295"/>
          </p:nvPr>
        </p:nvSpPr>
        <p:spPr>
          <a:xfrm>
            <a:off x="740879" y="0"/>
            <a:ext cx="8608320" cy="971525"/>
          </a:xfrm>
        </p:spPr>
        <p:txBody>
          <a:bodyPr/>
          <a:lstStyle>
            <a:defPPr lvl="0">
              <a:buClr>
                <a:srgbClr val="000000"/>
              </a:buClr>
              <a:buSzPct val="45000"/>
              <a:buFont typeface="StarSymbol"/>
              <a:buNone/>
            </a:defPPr>
            <a:lvl1pPr lvl="0">
              <a:buClr>
                <a:srgbClr val="000000"/>
              </a:buClr>
              <a:buSzPct val="45000"/>
              <a:buFont typeface="StarSymbol"/>
              <a:buChar char=""/>
            </a:lvl1pPr>
            <a:lvl2pPr lvl="1">
              <a:buClr>
                <a:srgbClr val="000000"/>
              </a:buClr>
              <a:buSzPct val="45000"/>
              <a:buFont typeface="StarSymbol"/>
              <a:buChar char=""/>
            </a:lvl2pPr>
            <a:lvl3pPr lvl="2">
              <a:buClr>
                <a:srgbClr val="000000"/>
              </a:buClr>
              <a:buSzPct val="45000"/>
              <a:buFont typeface="StarSymbol"/>
              <a:buChar char=""/>
            </a:lvl3pPr>
            <a:lvl4pPr lvl="3">
              <a:buClr>
                <a:srgbClr val="000000"/>
              </a:buClr>
              <a:buSzPct val="45000"/>
              <a:buFont typeface="StarSymbol"/>
              <a:buChar char=""/>
            </a:lvl4pPr>
            <a:lvl5pPr lvl="4">
              <a:buClr>
                <a:srgbClr val="000000"/>
              </a:buClr>
              <a:buSzPct val="45000"/>
              <a:buFont typeface="StarSymbol"/>
              <a:buChar char=""/>
            </a:lvl5pPr>
            <a:lvl6pPr lvl="5">
              <a:buClr>
                <a:srgbClr val="000000"/>
              </a:buClr>
              <a:buSzPct val="45000"/>
              <a:buFont typeface="StarSymbol"/>
              <a:buChar char=""/>
            </a:lvl6pPr>
            <a:lvl7pPr lvl="6">
              <a:buClr>
                <a:srgbClr val="000000"/>
              </a:buClr>
              <a:buSzPct val="45000"/>
              <a:buFont typeface="StarSymbol"/>
              <a:buChar char=""/>
            </a:lvl7pPr>
            <a:lvl8pPr lvl="7">
              <a:buClr>
                <a:srgbClr val="000000"/>
              </a:buClr>
              <a:buSzPct val="45000"/>
              <a:buFont typeface="StarSymbol"/>
              <a:buChar char=""/>
            </a:lvl8pPr>
            <a:lvl9pPr lvl="8">
              <a:buClr>
                <a:srgbClr val="000000"/>
              </a:buClr>
              <a:buSzPct val="45000"/>
              <a:buFont typeface="StarSymbol"/>
              <a:buChar char=""/>
            </a:lvl9pPr>
          </a:lstStyle>
          <a:p>
            <a:pPr>
              <a:buNone/>
            </a:pPr>
            <a:r>
              <a:rPr lang="ru-RU" sz="3200" dirty="0" smtClean="0"/>
              <a:t>ПРИМЕР №1</a:t>
            </a:r>
            <a:endParaRPr lang="ru-RU" sz="3200" dirty="0"/>
          </a:p>
        </p:txBody>
      </p:sp>
      <p:sp>
        <p:nvSpPr>
          <p:cNvPr id="3" name="Текст 2"/>
          <p:cNvSpPr txBox="1">
            <a:spLocks noGrp="1"/>
          </p:cNvSpPr>
          <p:nvPr>
            <p:ph type="body" idx="4294967295"/>
          </p:nvPr>
        </p:nvSpPr>
        <p:spPr>
          <a:xfrm>
            <a:off x="740879" y="2101680"/>
            <a:ext cx="4200480" cy="4762799"/>
          </a:xfrm>
        </p:spPr>
        <p:txBody>
          <a:bodyPr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marL="0" indent="0"/>
            <a:r>
              <a:rPr lang="ru-RU" b="1" i="1" u="sng" dirty="0" smtClean="0"/>
              <a:t>1 способ</a:t>
            </a:r>
            <a:endParaRPr lang="ru-RU" b="1" i="1" u="sng" dirty="0"/>
          </a:p>
        </p:txBody>
      </p:sp>
      <p:sp>
        <p:nvSpPr>
          <p:cNvPr id="4" name="Текст 3"/>
          <p:cNvSpPr txBox="1">
            <a:spLocks noGrp="1"/>
          </p:cNvSpPr>
          <p:nvPr>
            <p:ph type="body" idx="4294967295"/>
          </p:nvPr>
        </p:nvSpPr>
        <p:spPr>
          <a:xfrm>
            <a:off x="5151600" y="2101680"/>
            <a:ext cx="4200480" cy="4762799"/>
          </a:xfrm>
        </p:spPr>
        <p:txBody>
          <a:bodyPr/>
          <a:lstStyle>
            <a:def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None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defPPr>
            <a:lvl1pPr marL="432000" marR="0" lvl="0" indent="-324000" algn="l">
              <a:spcBef>
                <a:spcPts val="0"/>
              </a:spcBef>
              <a:spcAft>
                <a:spcPts val="0"/>
              </a:spcAft>
              <a:buClr>
                <a:srgbClr val="0E594D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1pPr>
            <a:lvl2pPr marL="864000" marR="0" lvl="1" indent="-288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8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2pPr>
            <a:lvl3pPr marL="1296000" marR="0" lvl="2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4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3pPr>
            <a:lvl4pPr marL="1728000" marR="0" lvl="3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75000"/>
              <a:buFont typeface="StarSymbol"/>
              <a:buChar char="–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4pPr>
            <a:lvl5pPr marL="2160000" marR="0" lvl="4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5pPr>
            <a:lvl6pPr marL="2592000" marR="0" lvl="5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6pPr>
            <a:lvl7pPr marL="3024000" marR="0" lvl="6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7pPr>
            <a:lvl8pPr marL="3456000" marR="0" lvl="7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8pPr>
            <a:lvl9pPr marL="3887999" marR="0" lvl="8" indent="-21600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ct val="45000"/>
              <a:buFont typeface="StarSymbol"/>
              <a:buChar char="●"/>
              <a:defRPr lang="ru-RU" sz="2000" b="0" i="0" u="none" strike="noStrike">
                <a:ln>
                  <a:noFill/>
                </a:ln>
                <a:solidFill>
                  <a:srgbClr val="000000"/>
                </a:solidFill>
                <a:latin typeface="Albany" pitchFamily="34"/>
                <a:ea typeface="Arial Unicode MS" pitchFamily="2"/>
                <a:cs typeface="Tahoma" pitchFamily="2"/>
              </a:defRPr>
            </a:lvl9pPr>
          </a:lstStyle>
          <a:p>
            <a:pPr marL="0" indent="0"/>
            <a:r>
              <a:rPr lang="ru-RU" b="1" i="1" u="sng" dirty="0" smtClean="0"/>
              <a:t>2 способ</a:t>
            </a:r>
            <a:endParaRPr lang="ru-RU" b="1" i="1" u="sng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899517"/>
            <a:ext cx="9008201" cy="6480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448" y="2555701"/>
            <a:ext cx="3970978" cy="5040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536" y="4302377"/>
            <a:ext cx="2131656" cy="2861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8118" y="2477975"/>
            <a:ext cx="4606730" cy="5817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7249" y="4306253"/>
            <a:ext cx="2442717" cy="24979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956379" y="6805431"/>
            <a:ext cx="20051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dirty="0" smtClean="0">
                <a:solidFill>
                  <a:srgbClr val="FF0000"/>
                </a:solidFill>
              </a:rPr>
              <a:t>Ответ:</a:t>
            </a:r>
            <a:endParaRPr lang="ru-RU" sz="2400" b="1" i="1" dirty="0">
              <a:solidFill>
                <a:srgbClr val="FF0000"/>
              </a:solidFill>
            </a:endParaRPr>
          </a:p>
        </p:txBody>
      </p:sp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8729" y="6688536"/>
            <a:ext cx="2098778" cy="6954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31800" y="3105924"/>
            <a:ext cx="42484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т.к. в противном случае и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sinx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, что невозможно.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Уравнение имеет вид: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17249" y="3102048"/>
            <a:ext cx="41227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т.к. в противном случае и </a:t>
            </a:r>
            <a:r>
              <a:rPr lang="en-US" sz="2400" b="1" dirty="0" err="1" smtClean="0">
                <a:latin typeface="Times New Roman" pitchFamily="18" charset="0"/>
                <a:cs typeface="Times New Roman" pitchFamily="18" charset="0"/>
              </a:rPr>
              <a:t>cosx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, что невозможно.</a:t>
            </a:r>
          </a:p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Уравнение имеет вид:</a:t>
            </a:r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>
          <p:childTnLst>
            <p:seq concurrent="1" nextAc="seek">
              <p:cTn id="2" dur="0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500"/>
                            </p:stCondLst>
                            <p:childTnLst>
                              <p:par>
                                <p:cTn id="7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4" grpId="0" build="p"/>
      <p:bldP spid="5" grpId="0"/>
      <p:bldP spid="6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9750" y="611485"/>
            <a:ext cx="2799958" cy="49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880" y="1109637"/>
            <a:ext cx="7413420" cy="6177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995" y="1885331"/>
            <a:ext cx="8777189" cy="48862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986382" y="2480230"/>
            <a:ext cx="37444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i="1" u="sng" dirty="0" smtClean="0">
                <a:latin typeface="Times New Roman" pitchFamily="18" charset="0"/>
                <a:cs typeface="Times New Roman" pitchFamily="18" charset="0"/>
              </a:rPr>
              <a:t>Алгоритм решения</a:t>
            </a:r>
            <a:endParaRPr lang="ru-RU" sz="2800" i="1" u="sng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5440" y="2844840"/>
            <a:ext cx="1243503" cy="317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912" y="3190873"/>
            <a:ext cx="7323576" cy="6564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018" y="3847328"/>
            <a:ext cx="4438682" cy="18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3018" y="5782368"/>
            <a:ext cx="32251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уравнение примет вид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1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17" y="6152017"/>
            <a:ext cx="3928511" cy="5414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2" name="Picture 10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4254" y="2741840"/>
            <a:ext cx="1340394" cy="3730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83" name="Picture 1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4408" y="3814533"/>
            <a:ext cx="4438201" cy="187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5394408" y="5782685"/>
            <a:ext cx="403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Тогда уравнение примет вид: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84" name="Picture 12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27124" y="6074203"/>
            <a:ext cx="4174159" cy="6192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27191" y="6948189"/>
            <a:ext cx="70362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i="1" u="sng" dirty="0" smtClean="0">
                <a:latin typeface="Times New Roman" pitchFamily="18" charset="0"/>
                <a:cs typeface="Times New Roman" pitchFamily="18" charset="0"/>
              </a:rPr>
              <a:t>Решаем уравнение, приведя к квадратному</a:t>
            </a:r>
            <a:endParaRPr lang="ru-RU" sz="2400" b="1" i="1" u="sng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2211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30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3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24088" y="111859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ПРИМЕР №2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6" y="819745"/>
            <a:ext cx="9689433" cy="623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00" y="2095692"/>
            <a:ext cx="8306839" cy="7360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665594" y="1563558"/>
            <a:ext cx="1656184" cy="400110"/>
          </a:xfrm>
          <a:prstGeom prst="rect">
            <a:avLst/>
          </a:prstGeom>
          <a:solidFill>
            <a:srgbClr val="00B0F0"/>
          </a:solidFill>
        </p:spPr>
        <p:txBody>
          <a:bodyPr wrap="square" rtlCol="0">
            <a:spAutoFit/>
          </a:bodyPr>
          <a:lstStyle/>
          <a:p>
            <a:r>
              <a:rPr lang="ru-RU" sz="2000" dirty="0" smtClean="0"/>
              <a:t>Решение</a:t>
            </a:r>
            <a:endParaRPr lang="ru-RU" sz="2000" dirty="0"/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94" y="2800631"/>
            <a:ext cx="5400600" cy="1273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638" y="4074356"/>
            <a:ext cx="4392488" cy="34312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6336456" y="6156101"/>
            <a:ext cx="22322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Ответ</a:t>
            </a:r>
            <a:endParaRPr lang="ru-RU" sz="2000" b="1" i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1916" y="6538448"/>
            <a:ext cx="2670514" cy="9671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650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z="5300">
                <a:solidFill>
                  <a:srgbClr val="FF0000"/>
                </a:solidFill>
              </a:rPr>
              <a:t>Найдите лишнее уравнение: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1285" y="2362399"/>
            <a:ext cx="9056811" cy="3622344"/>
          </a:xfrm>
          <a:ln w="38100">
            <a:solidFill>
              <a:schemeClr val="tx1"/>
            </a:solidFill>
          </a:ln>
        </p:spPr>
        <p:txBody>
          <a:bodyPr/>
          <a:lstStyle/>
          <a:p>
            <a:pPr eaLnBrk="1" hangingPunct="1">
              <a:buFont typeface="Wingdings" pitchFamily="2" charset="2"/>
              <a:buNone/>
              <a:defRPr/>
            </a:pPr>
            <a:r>
              <a:rPr lang="ru-RU" sz="3600" dirty="0" smtClean="0"/>
              <a:t> 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1)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sin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=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2 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cos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;</a:t>
            </a:r>
            <a:endParaRPr lang="ru-RU" sz="3600" b="1" dirty="0" smtClean="0">
              <a:effectLst/>
              <a:latin typeface="+mj-lt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 2)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2 sin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+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3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cos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= 0 ;</a:t>
            </a:r>
            <a:endParaRPr lang="ru-RU" sz="3600" b="1" dirty="0" smtClean="0">
              <a:effectLst/>
              <a:latin typeface="+mj-lt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 3)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3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sin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+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5 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cos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= 0 ;</a:t>
            </a:r>
            <a:endParaRPr lang="ru-RU" sz="3600" b="1" dirty="0" smtClean="0">
              <a:effectLst/>
              <a:latin typeface="+mj-lt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 4)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2 sin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+ 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cos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x =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2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;</a:t>
            </a:r>
            <a:endParaRPr lang="ru-RU" sz="3600" b="1" dirty="0" smtClean="0">
              <a:effectLst/>
              <a:latin typeface="+mj-lt"/>
              <a:cs typeface="Tahoma" pitchFamily="34" charset="0"/>
            </a:endParaRP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 5)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sin²x - 2 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sinx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err="1" smtClean="0">
                <a:effectLst/>
                <a:latin typeface="+mj-lt"/>
                <a:cs typeface="Tahoma" pitchFamily="34" charset="0"/>
              </a:rPr>
              <a:t>cosx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 + 4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 </a:t>
            </a:r>
            <a:r>
              <a:rPr lang="en-US" sz="3600" b="1" dirty="0" smtClean="0">
                <a:effectLst/>
                <a:latin typeface="+mj-lt"/>
                <a:cs typeface="Tahoma" pitchFamily="34" charset="0"/>
              </a:rPr>
              <a:t>cos²x = 0 </a:t>
            </a:r>
            <a:r>
              <a:rPr lang="ru-RU" sz="3600" b="1" dirty="0" smtClean="0">
                <a:effectLst/>
                <a:latin typeface="+mj-lt"/>
                <a:cs typeface="Tahoma" pitchFamily="34" charset="0"/>
              </a:rPr>
              <a:t>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ru-RU" dirty="0" smtClean="0">
                <a:latin typeface="Tahoma" pitchFamily="34" charset="0"/>
                <a:cs typeface="Tahoma" pitchFamily="34" charset="0"/>
              </a:rPr>
              <a:t>  </a:t>
            </a:r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1079872" y="4499917"/>
            <a:ext cx="4174038" cy="1750"/>
          </a:xfrm>
          <a:prstGeom prst="line">
            <a:avLst/>
          </a:prstGeom>
          <a:ln w="25400">
            <a:solidFill>
              <a:srgbClr val="FF0000"/>
            </a:solidFill>
          </a:ln>
          <a:scene3d>
            <a:camera prst="orthographicFront"/>
            <a:lightRig rig="threePt" dir="t"/>
          </a:scene3d>
          <a:sp3d prstMaterial="matte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046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102" name="Содержимое 3" descr="н.bmp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4048" y="944959"/>
            <a:ext cx="2441401" cy="2911875"/>
          </a:xfrm>
        </p:spPr>
      </p:pic>
      <p:pic>
        <p:nvPicPr>
          <p:cNvPr id="4103" name="Рисунок 4" descr="г.bmp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450" y="944960"/>
            <a:ext cx="2439651" cy="2910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4" name="Рисунок 5" descr="е.bmp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04049" y="3858585"/>
            <a:ext cx="2439651" cy="29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5" name="Рисунок 6" descr="к.bmp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5450" y="3858585"/>
            <a:ext cx="2439651" cy="29101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4804048" y="944960"/>
            <a:ext cx="2441401" cy="2913625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29" name="Прямоугольник 28"/>
          <p:cNvSpPr/>
          <p:nvPr/>
        </p:nvSpPr>
        <p:spPr>
          <a:xfrm>
            <a:off x="7245450" y="3858585"/>
            <a:ext cx="2441402" cy="2913624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0" name="Прямоугольник 29"/>
          <p:cNvSpPr/>
          <p:nvPr/>
        </p:nvSpPr>
        <p:spPr>
          <a:xfrm>
            <a:off x="4804048" y="3858585"/>
            <a:ext cx="2441401" cy="2913624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7245450" y="944960"/>
            <a:ext cx="2441402" cy="2913625"/>
          </a:xfrm>
          <a:prstGeom prst="rect">
            <a:avLst/>
          </a:prstGeom>
          <a:solidFill>
            <a:schemeClr val="accent3"/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47" name="Прямоугольник 46"/>
          <p:cNvSpPr>
            <a:spLocks noChangeArrowheads="1"/>
          </p:cNvSpPr>
          <p:nvPr/>
        </p:nvSpPr>
        <p:spPr bwMode="auto">
          <a:xfrm>
            <a:off x="5197822" y="1968666"/>
            <a:ext cx="1890117" cy="440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/>
          <a:p>
            <a:r>
              <a:rPr lang="ru-RU" sz="2200" b="1">
                <a:latin typeface="Franklin Gothic Medium" pitchFamily="34" charset="0"/>
              </a:rPr>
              <a:t>х</a:t>
            </a:r>
            <a:r>
              <a:rPr lang="en-US" sz="2200" b="1">
                <a:latin typeface="Franklin Gothic Medium" pitchFamily="34" charset="0"/>
              </a:rPr>
              <a:t>= -</a:t>
            </a:r>
            <a:r>
              <a:rPr lang="ru-RU" sz="2200" b="1">
                <a:latin typeface="Franklin Gothic Medium" pitchFamily="34" charset="0"/>
              </a:rPr>
              <a:t>π</a:t>
            </a:r>
            <a:r>
              <a:rPr lang="en-US" sz="2200" b="1">
                <a:latin typeface="Franklin Gothic Medium" pitchFamily="34" charset="0"/>
              </a:rPr>
              <a:t>/6 +πn</a:t>
            </a:r>
            <a:endParaRPr lang="ru-RU" sz="2200" b="1">
              <a:latin typeface="Franklin Gothic Medium" pitchFamily="34" charset="0"/>
            </a:endParaRPr>
          </a:p>
        </p:txBody>
      </p:sp>
      <p:sp>
        <p:nvSpPr>
          <p:cNvPr id="48" name="Прямоугольник 47"/>
          <p:cNvSpPr>
            <a:spLocks noChangeArrowheads="1"/>
          </p:cNvSpPr>
          <p:nvPr/>
        </p:nvSpPr>
        <p:spPr bwMode="auto">
          <a:xfrm>
            <a:off x="7560469" y="1889919"/>
            <a:ext cx="1811363" cy="65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/>
          <a:p>
            <a:r>
              <a:rPr lang="ru-RU" b="1">
                <a:latin typeface="Franklin Gothic Medium" pitchFamily="34" charset="0"/>
              </a:rPr>
              <a:t>х=</a:t>
            </a:r>
            <a:r>
              <a:rPr lang="en-US" b="1">
                <a:latin typeface="Franklin Gothic Medium" pitchFamily="34" charset="0"/>
              </a:rPr>
              <a:t>arctg</a:t>
            </a:r>
            <a:r>
              <a:rPr lang="ru-RU" b="1">
                <a:latin typeface="Franklin Gothic Medium" pitchFamily="34" charset="0"/>
              </a:rPr>
              <a:t>7+ πn   </a:t>
            </a:r>
          </a:p>
          <a:p>
            <a:r>
              <a:rPr lang="ru-RU" b="1">
                <a:latin typeface="Franklin Gothic Medium" pitchFamily="34" charset="0"/>
              </a:rPr>
              <a:t>х=</a:t>
            </a:r>
            <a:r>
              <a:rPr lang="en-US" b="1">
                <a:latin typeface="Franklin Gothic Medium" pitchFamily="34" charset="0"/>
              </a:rPr>
              <a:t>arctg</a:t>
            </a:r>
            <a:r>
              <a:rPr lang="ru-RU" b="1">
                <a:latin typeface="Franklin Gothic Medium" pitchFamily="34" charset="0"/>
              </a:rPr>
              <a:t>3+ π</a:t>
            </a:r>
            <a:r>
              <a:rPr lang="en-US" b="1">
                <a:latin typeface="Franklin Gothic Medium" pitchFamily="34" charset="0"/>
              </a:rPr>
              <a:t>n</a:t>
            </a:r>
            <a:r>
              <a:rPr lang="ru-RU" b="1">
                <a:latin typeface="Franklin Gothic Medium" pitchFamily="34" charset="0"/>
              </a:rPr>
              <a:t>  </a:t>
            </a:r>
          </a:p>
        </p:txBody>
      </p:sp>
      <p:sp>
        <p:nvSpPr>
          <p:cNvPr id="49" name="Прямоугольник 48"/>
          <p:cNvSpPr>
            <a:spLocks noChangeArrowheads="1"/>
          </p:cNvSpPr>
          <p:nvPr/>
        </p:nvSpPr>
        <p:spPr bwMode="auto">
          <a:xfrm>
            <a:off x="4961558" y="4488558"/>
            <a:ext cx="2126381" cy="932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/>
          <a:p>
            <a:r>
              <a:rPr lang="ru-RU" b="1">
                <a:latin typeface="Franklin Gothic Medium" pitchFamily="34" charset="0"/>
              </a:rPr>
              <a:t>х=</a:t>
            </a:r>
            <a:r>
              <a:rPr lang="ru-RU" sz="1500" b="1">
                <a:latin typeface="Franklin Gothic Medium" pitchFamily="34" charset="0"/>
              </a:rPr>
              <a:t>1/2</a:t>
            </a:r>
            <a:r>
              <a:rPr lang="ru-RU" b="1">
                <a:latin typeface="Franklin Gothic Medium" pitchFamily="34" charset="0"/>
              </a:rPr>
              <a:t> </a:t>
            </a:r>
            <a:r>
              <a:rPr lang="en-US" b="1">
                <a:latin typeface="Franklin Gothic Medium" pitchFamily="34" charset="0"/>
              </a:rPr>
              <a:t>arctg</a:t>
            </a:r>
            <a:r>
              <a:rPr lang="ru-RU" b="1">
                <a:latin typeface="Franklin Gothic Medium" pitchFamily="34" charset="0"/>
              </a:rPr>
              <a:t>5+π/2 </a:t>
            </a:r>
            <a:r>
              <a:rPr lang="en-US" b="1">
                <a:latin typeface="Franklin Gothic Medium" pitchFamily="34" charset="0"/>
              </a:rPr>
              <a:t>n</a:t>
            </a:r>
            <a:r>
              <a:rPr lang="ru-RU" b="1">
                <a:latin typeface="Franklin Gothic Medium" pitchFamily="34" charset="0"/>
              </a:rPr>
              <a:t>  </a:t>
            </a:r>
          </a:p>
          <a:p>
            <a:r>
              <a:rPr lang="ru-RU" b="1">
                <a:latin typeface="Franklin Gothic Medium" pitchFamily="34" charset="0"/>
              </a:rPr>
              <a:t> х=π/8+π/2 </a:t>
            </a:r>
            <a:r>
              <a:rPr lang="en-US" b="1">
                <a:latin typeface="Franklin Gothic Medium" pitchFamily="34" charset="0"/>
              </a:rPr>
              <a:t>n</a:t>
            </a:r>
            <a:endParaRPr lang="ru-RU" b="1">
              <a:latin typeface="Franklin Gothic Medium" pitchFamily="34" charset="0"/>
            </a:endParaRPr>
          </a:p>
        </p:txBody>
      </p:sp>
      <p:sp>
        <p:nvSpPr>
          <p:cNvPr id="25604" name="Rectangle 4"/>
          <p:cNvSpPr>
            <a:spLocks noChangeArrowheads="1"/>
          </p:cNvSpPr>
          <p:nvPr/>
        </p:nvSpPr>
        <p:spPr bwMode="auto">
          <a:xfrm>
            <a:off x="7324205" y="4595526"/>
            <a:ext cx="2205137" cy="6557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 anchor="ctr">
            <a:spAutoFit/>
          </a:bodyPr>
          <a:lstStyle/>
          <a:p>
            <a:pPr eaLnBrk="0" hangingPunct="0"/>
            <a:r>
              <a:rPr lang="ru-RU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х= </a:t>
            </a:r>
            <a:r>
              <a:rPr lang="en-US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arctg</a:t>
            </a:r>
            <a:r>
              <a:rPr lang="ru-RU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(1/5)+ π</a:t>
            </a:r>
            <a:r>
              <a:rPr lang="en-US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n</a:t>
            </a:r>
            <a:r>
              <a:rPr lang="ru-RU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 </a:t>
            </a:r>
          </a:p>
          <a:p>
            <a:pPr eaLnBrk="0" hangingPunct="0"/>
            <a:r>
              <a:rPr lang="ru-RU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 х=- π/4 +π</a:t>
            </a:r>
            <a:r>
              <a:rPr lang="en-US" b="1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n </a:t>
            </a:r>
            <a:r>
              <a:rPr lang="en-US" b="1" u="sng">
                <a:latin typeface="Franklin Gothic Medium" pitchFamily="34" charset="0"/>
                <a:ea typeface="Calibri" pitchFamily="34" charset="0"/>
                <a:cs typeface="Times New Roman" pitchFamily="18" charset="0"/>
              </a:rPr>
              <a:t> </a:t>
            </a:r>
            <a:endParaRPr lang="en-US" b="1">
              <a:latin typeface="Franklin Gothic Medium" pitchFamily="34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51" name="Прямоугольник 50"/>
          <p:cNvSpPr/>
          <p:nvPr/>
        </p:nvSpPr>
        <p:spPr>
          <a:xfrm>
            <a:off x="4804048" y="944960"/>
            <a:ext cx="2441401" cy="2913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7245450" y="944960"/>
            <a:ext cx="2441402" cy="291362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7245450" y="3858585"/>
            <a:ext cx="2441402" cy="29136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4804048" y="3858585"/>
            <a:ext cx="2441401" cy="291362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38100">
            <a:solidFill>
              <a:srgbClr val="0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0794" tIns="50397" rIns="100794" bIns="50397"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55" name="TextBox 54"/>
          <p:cNvSpPr txBox="1">
            <a:spLocks noChangeArrowheads="1"/>
          </p:cNvSpPr>
          <p:nvPr/>
        </p:nvSpPr>
        <p:spPr bwMode="auto">
          <a:xfrm>
            <a:off x="4804048" y="944960"/>
            <a:ext cx="866303" cy="50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600" b="1"/>
              <a:t>1.</a:t>
            </a:r>
          </a:p>
        </p:txBody>
      </p:sp>
      <p:sp>
        <p:nvSpPr>
          <p:cNvPr id="56" name="TextBox 55"/>
          <p:cNvSpPr txBox="1">
            <a:spLocks noChangeArrowheads="1"/>
          </p:cNvSpPr>
          <p:nvPr/>
        </p:nvSpPr>
        <p:spPr bwMode="auto">
          <a:xfrm>
            <a:off x="9214322" y="944960"/>
            <a:ext cx="866303" cy="50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600" b="1"/>
              <a:t>2.</a:t>
            </a:r>
          </a:p>
        </p:txBody>
      </p:sp>
      <p:sp>
        <p:nvSpPr>
          <p:cNvPr id="57" name="TextBox 56"/>
          <p:cNvSpPr txBox="1">
            <a:spLocks noChangeArrowheads="1"/>
          </p:cNvSpPr>
          <p:nvPr/>
        </p:nvSpPr>
        <p:spPr bwMode="auto">
          <a:xfrm flipH="1">
            <a:off x="4804048" y="6299730"/>
            <a:ext cx="551284" cy="5092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600" b="1"/>
              <a:t>3.</a:t>
            </a:r>
          </a:p>
        </p:txBody>
      </p:sp>
      <p:sp>
        <p:nvSpPr>
          <p:cNvPr id="58" name="TextBox 57"/>
          <p:cNvSpPr txBox="1">
            <a:spLocks noChangeArrowheads="1"/>
          </p:cNvSpPr>
          <p:nvPr/>
        </p:nvSpPr>
        <p:spPr bwMode="auto">
          <a:xfrm>
            <a:off x="9214322" y="6220983"/>
            <a:ext cx="866303" cy="50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2600" b="1"/>
              <a:t>4.</a:t>
            </a:r>
          </a:p>
        </p:txBody>
      </p:sp>
      <p:sp>
        <p:nvSpPr>
          <p:cNvPr id="59" name="TextBox 58"/>
          <p:cNvSpPr txBox="1">
            <a:spLocks noChangeArrowheads="1"/>
          </p:cNvSpPr>
          <p:nvPr/>
        </p:nvSpPr>
        <p:spPr bwMode="auto">
          <a:xfrm>
            <a:off x="3307706" y="6378476"/>
            <a:ext cx="6772920" cy="643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0794" tIns="50397" rIns="100794" bIns="50397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ahoma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ahoma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itchFamily="34" charset="0"/>
              </a:defRPr>
            </a:lvl9pPr>
          </a:lstStyle>
          <a:p>
            <a:pPr eaLnBrk="1" hangingPunct="1"/>
            <a:r>
              <a:rPr lang="ru-RU" sz="3500" b="1" i="1">
                <a:solidFill>
                  <a:srgbClr val="FF0000"/>
                </a:solidFill>
                <a:latin typeface="Georgia" pitchFamily="18" charset="0"/>
              </a:rPr>
              <a:t>Франсуа Виет (1540-1603)</a:t>
            </a:r>
          </a:p>
        </p:txBody>
      </p:sp>
      <p:graphicFrame>
        <p:nvGraphicFramePr>
          <p:cNvPr id="4098" name="Object 24"/>
          <p:cNvGraphicFramePr>
            <a:graphicFrameLocks noChangeAspect="1"/>
          </p:cNvGraphicFramePr>
          <p:nvPr/>
        </p:nvGraphicFramePr>
        <p:xfrm>
          <a:off x="4977309" y="3660843"/>
          <a:ext cx="126008" cy="23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8" name="Формула" r:id="rId7" imgW="114120" imgH="215640" progId="Equation.3">
                  <p:embed/>
                </p:oleObj>
              </mc:Choice>
              <mc:Fallback>
                <p:oleObj name="Формула" r:id="rId7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309" y="3660843"/>
                        <a:ext cx="126008" cy="2379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9" name="Object 25"/>
          <p:cNvGraphicFramePr>
            <a:graphicFrameLocks noChangeAspect="1"/>
          </p:cNvGraphicFramePr>
          <p:nvPr/>
        </p:nvGraphicFramePr>
        <p:xfrm>
          <a:off x="4977309" y="3660843"/>
          <a:ext cx="126008" cy="2379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9" name="Формула" r:id="rId9" imgW="114120" imgH="215640" progId="Equation.3">
                  <p:embed/>
                </p:oleObj>
              </mc:Choice>
              <mc:Fallback>
                <p:oleObj name="Формула" r:id="rId9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7309" y="3660843"/>
                        <a:ext cx="126008" cy="23799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100" name="Object 26"/>
          <p:cNvGraphicFramePr>
            <a:graphicFrameLocks noChangeAspect="1"/>
          </p:cNvGraphicFramePr>
          <p:nvPr/>
        </p:nvGraphicFramePr>
        <p:xfrm>
          <a:off x="222264" y="509229"/>
          <a:ext cx="4275515" cy="235189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0" name="Формула" r:id="rId10" imgW="2895480" imgH="1231560" progId="Equation.3">
                  <p:embed/>
                </p:oleObj>
              </mc:Choice>
              <mc:Fallback>
                <p:oleObj name="Формула" r:id="rId10" imgW="2895480" imgH="123156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2264" y="509229"/>
                        <a:ext cx="4275515" cy="235189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490650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 nodeType="clickPar">
                      <p:stCondLst>
                        <p:cond delay="indefinite"/>
                      </p:stCondLst>
                      <p:childTnLst>
                        <p:par>
                          <p:cTn id="6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9" grpId="0" animBg="1"/>
      <p:bldP spid="30" grpId="0" animBg="1"/>
      <p:bldP spid="31" grpId="0" animBg="1"/>
      <p:bldP spid="47" grpId="0"/>
      <p:bldP spid="48" grpId="0"/>
      <p:bldP spid="49" grpId="0"/>
      <p:bldP spid="25604" grpId="0"/>
      <p:bldP spid="51" grpId="0" animBg="1"/>
      <p:bldP spid="52" grpId="0" animBg="1"/>
      <p:bldP spid="53" grpId="0" animBg="1"/>
      <p:bldP spid="54" grpId="0" animBg="1"/>
      <p:bldP spid="55" grpId="0"/>
      <p:bldP spid="56" grpId="0"/>
      <p:bldP spid="57" grpId="0"/>
      <p:bldP spid="58" grpId="0"/>
      <p:bldP spid="5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4400" i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Домашнее задание: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1)§ 18 изучить, выучить формулы</a:t>
            </a:r>
          </a:p>
          <a:p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решить №18.21(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в,г</a:t>
            </a:r>
            <a:r>
              <a:rPr lang="ru-RU" sz="4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), 18.23(б), 18.27(</a:t>
            </a:r>
            <a:r>
              <a:rPr lang="ru-RU" sz="40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в,г</a:t>
            </a:r>
            <a:r>
              <a:rPr lang="ru-RU" sz="40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endParaRPr lang="ru-RU" sz="4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766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theme/theme1.xml><?xml version="1.0" encoding="utf-8"?>
<a:theme xmlns:a="http://schemas.openxmlformats.org/drawingml/2006/main" name="Обычный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yt-darkblu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lyt-cool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703</TotalTime>
  <Words>217</Words>
  <Application>Microsoft Office PowerPoint</Application>
  <PresentationFormat>Произвольный</PresentationFormat>
  <Paragraphs>44</Paragraphs>
  <Slides>8</Slides>
  <Notes>2</Notes>
  <HiddenSlides>0</HiddenSlides>
  <MMClips>0</MMClips>
  <ScaleCrop>false</ScaleCrop>
  <HeadingPairs>
    <vt:vector size="6" baseType="variant">
      <vt:variant>
        <vt:lpstr>Тема</vt:lpstr>
      </vt:variant>
      <vt:variant>
        <vt:i4>3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Обычный</vt:lpstr>
      <vt:lpstr>lyt-darkblue</vt:lpstr>
      <vt:lpstr>lyt-cool</vt:lpstr>
      <vt:lpstr>Формула</vt:lpstr>
      <vt:lpstr>Sinx= 0 cosx=0 tgx-1=0</vt:lpstr>
      <vt:lpstr>Уравнение вида   однородное уравнение первого рода</vt:lpstr>
      <vt:lpstr>ПРИМЕР №1</vt:lpstr>
      <vt:lpstr>Презентация PowerPoint</vt:lpstr>
      <vt:lpstr>Презентация PowerPoint</vt:lpstr>
      <vt:lpstr>Найдите лишнее уравнение:</vt:lpstr>
      <vt:lpstr> </vt:lpstr>
      <vt:lpstr>Домашнее задание: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Уравнение вида   однородное уравнение первого рода</dc:title>
  <cp:lastModifiedBy>Алиса</cp:lastModifiedBy>
  <cp:revision>19</cp:revision>
  <dcterms:created xsi:type="dcterms:W3CDTF">2013-12-23T20:33:48Z</dcterms:created>
  <dcterms:modified xsi:type="dcterms:W3CDTF">2014-02-28T03:48:08Z</dcterms:modified>
</cp:coreProperties>
</file>