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24F2-85BF-4433-824B-563F24E6AEEC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4367-65A5-4651-AE20-460C5E1FB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24F2-85BF-4433-824B-563F24E6AEEC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4367-65A5-4651-AE20-460C5E1FB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24F2-85BF-4433-824B-563F24E6AEEC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4367-65A5-4651-AE20-460C5E1FB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24F2-85BF-4433-824B-563F24E6AEEC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4367-65A5-4651-AE20-460C5E1FB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24F2-85BF-4433-824B-563F24E6AEEC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4367-65A5-4651-AE20-460C5E1FB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24F2-85BF-4433-824B-563F24E6AEEC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4367-65A5-4651-AE20-460C5E1FB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24F2-85BF-4433-824B-563F24E6AEEC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4367-65A5-4651-AE20-460C5E1FB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24F2-85BF-4433-824B-563F24E6AEEC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4367-65A5-4651-AE20-460C5E1FB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24F2-85BF-4433-824B-563F24E6AEEC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4367-65A5-4651-AE20-460C5E1FB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24F2-85BF-4433-824B-563F24E6AEEC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4367-65A5-4651-AE20-460C5E1FB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24F2-85BF-4433-824B-563F24E6AEEC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F4367-65A5-4651-AE20-460C5E1FB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024F2-85BF-4433-824B-563F24E6AEEC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F4367-65A5-4651-AE20-460C5E1FBF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764704"/>
            <a:ext cx="6400800" cy="3816424"/>
          </a:xfrm>
        </p:spPr>
        <p:txBody>
          <a:bodyPr>
            <a:normAutofit/>
          </a:bodyPr>
          <a:lstStyle/>
          <a:p>
            <a:endParaRPr lang="ru-RU" sz="6000" b="1" dirty="0" smtClean="0"/>
          </a:p>
        </p:txBody>
      </p:sp>
      <p:pic>
        <p:nvPicPr>
          <p:cNvPr id="1026" name="Picture 2" descr="C:\Documents and Settings\Гульнара\Мои документы\Мои рисунки\вол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Гульнара\Мои документы\Мои рисунки\здоровье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079104"/>
            <a:ext cx="4608512" cy="43022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ru-RU" dirty="0" smtClean="0"/>
              <a:t>Спорт, здоровье</a:t>
            </a:r>
            <a:endParaRPr lang="ru-RU" dirty="0"/>
          </a:p>
        </p:txBody>
      </p:sp>
      <p:pic>
        <p:nvPicPr>
          <p:cNvPr id="8" name="Содержимое 7" descr="спорт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196752"/>
            <a:ext cx="3888432" cy="3960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1143000"/>
          </a:xfrm>
        </p:spPr>
        <p:txBody>
          <a:bodyPr/>
          <a:lstStyle/>
          <a:p>
            <a:r>
              <a:rPr lang="ru-RU" dirty="0" smtClean="0"/>
              <a:t>Доброта</a:t>
            </a:r>
            <a:endParaRPr lang="ru-RU" dirty="0"/>
          </a:p>
        </p:txBody>
      </p:sp>
      <p:pic>
        <p:nvPicPr>
          <p:cNvPr id="1027" name="Picture 3" descr="C:\Documents and Settings\Гульнара\Рабочий стол\доброт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924944"/>
            <a:ext cx="3528392" cy="3456384"/>
          </a:xfrm>
          <a:prstGeom prst="rect">
            <a:avLst/>
          </a:prstGeom>
          <a:noFill/>
        </p:spPr>
      </p:pic>
      <p:pic>
        <p:nvPicPr>
          <p:cNvPr id="1028" name="Picture 4" descr="C:\Documents and Settings\Гульнара\Рабочий стол\доброт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60440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Гульнара\Рабочий стол\мечт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916832"/>
            <a:ext cx="3960440" cy="3600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1143000"/>
          </a:xfrm>
        </p:spPr>
        <p:txBody>
          <a:bodyPr/>
          <a:lstStyle/>
          <a:p>
            <a:r>
              <a:rPr lang="ru-RU" dirty="0" smtClean="0"/>
              <a:t>Мечта</a:t>
            </a:r>
            <a:endParaRPr lang="ru-RU" dirty="0"/>
          </a:p>
        </p:txBody>
      </p:sp>
      <p:pic>
        <p:nvPicPr>
          <p:cNvPr id="4" name="Содержимое 3" descr="мечта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139952" cy="3861048"/>
          </a:xfrm>
        </p:spPr>
      </p:pic>
      <p:pic>
        <p:nvPicPr>
          <p:cNvPr id="2051" name="Picture 3" descr="C:\Documents and Settings\Гульнара\Рабочий стол\мечт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Письмо</a:t>
            </a:r>
            <a:endParaRPr lang="ru-RU" dirty="0"/>
          </a:p>
        </p:txBody>
      </p:sp>
      <p:pic>
        <p:nvPicPr>
          <p:cNvPr id="8" name="Содержимое 7" descr="письмо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484784"/>
            <a:ext cx="5688632" cy="46769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15816" y="188640"/>
            <a:ext cx="4608512" cy="64807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З Д Р А </a:t>
            </a:r>
            <a:r>
              <a:rPr lang="ru-RU" sz="3200" b="1" dirty="0" smtClean="0">
                <a:solidFill>
                  <a:srgbClr val="FF0000"/>
                </a:solidFill>
              </a:rPr>
              <a:t>В</a:t>
            </a:r>
            <a:r>
              <a:rPr lang="ru-RU" sz="3200" b="1" dirty="0" smtClean="0">
                <a:solidFill>
                  <a:srgbClr val="002060"/>
                </a:solidFill>
              </a:rPr>
              <a:t> С Т В У Й Т Е</a:t>
            </a:r>
          </a:p>
          <a:p>
            <a:pPr algn="ctr"/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836712"/>
            <a:ext cx="345638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Х У Д </a:t>
            </a:r>
            <a:r>
              <a:rPr lang="ru-RU" sz="3200" b="1" dirty="0">
                <a:solidFill>
                  <a:srgbClr val="FF0000"/>
                </a:solidFill>
              </a:rPr>
              <a:t>О</a:t>
            </a:r>
            <a:r>
              <a:rPr lang="ru-RU" sz="3200" b="1" dirty="0">
                <a:solidFill>
                  <a:srgbClr val="002060"/>
                </a:solidFill>
              </a:rPr>
              <a:t> Ж Н И 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1920" y="1412776"/>
            <a:ext cx="370325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М У </a:t>
            </a:r>
            <a:r>
              <a:rPr lang="ru-RU" sz="3200" b="1" dirty="0">
                <a:solidFill>
                  <a:srgbClr val="FF0000"/>
                </a:solidFill>
              </a:rPr>
              <a:t>Л</a:t>
            </a:r>
            <a:r>
              <a:rPr lang="ru-RU" sz="3200" b="1" dirty="0">
                <a:solidFill>
                  <a:srgbClr val="002060"/>
                </a:solidFill>
              </a:rPr>
              <a:t> Ь Т Ф И Л Ь 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1988840"/>
            <a:ext cx="2273379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Ш</a:t>
            </a:r>
            <a:r>
              <a:rPr lang="ru-RU" sz="3200" b="1" dirty="0">
                <a:solidFill>
                  <a:srgbClr val="002060"/>
                </a:solidFill>
              </a:rPr>
              <a:t> А П И Т 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55976" y="2564904"/>
            <a:ext cx="2278188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В </a:t>
            </a:r>
            <a:r>
              <a:rPr lang="ru-RU" sz="3200" b="1" dirty="0">
                <a:solidFill>
                  <a:srgbClr val="FF0000"/>
                </a:solidFill>
              </a:rPr>
              <a:t>Е</a:t>
            </a:r>
            <a:r>
              <a:rPr lang="ru-RU" sz="3200" b="1" dirty="0">
                <a:solidFill>
                  <a:srgbClr val="002060"/>
                </a:solidFill>
              </a:rPr>
              <a:t> С Е Л Ь 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23928" y="3140968"/>
            <a:ext cx="247054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Д О </a:t>
            </a:r>
            <a:r>
              <a:rPr lang="ru-RU" sz="3200" b="1" dirty="0">
                <a:solidFill>
                  <a:srgbClr val="FF0000"/>
                </a:solidFill>
              </a:rPr>
              <a:t>Б</a:t>
            </a:r>
            <a:r>
              <a:rPr lang="ru-RU" sz="3200" b="1" dirty="0">
                <a:solidFill>
                  <a:srgbClr val="002060"/>
                </a:solidFill>
              </a:rPr>
              <a:t> Р О Т 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4008" y="3717032"/>
            <a:ext cx="173156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С</a:t>
            </a:r>
            <a:r>
              <a:rPr lang="ru-RU" sz="3200" b="1" dirty="0">
                <a:solidFill>
                  <a:srgbClr val="002060"/>
                </a:solidFill>
              </a:rPr>
              <a:t> П О Р 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3888" y="4365104"/>
            <a:ext cx="180209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М Е Ч </a:t>
            </a:r>
            <a:r>
              <a:rPr lang="ru-RU" sz="3200" b="1" dirty="0">
                <a:solidFill>
                  <a:srgbClr val="FF0000"/>
                </a:solidFill>
              </a:rPr>
              <a:t>Т</a:t>
            </a:r>
            <a:r>
              <a:rPr lang="ru-RU" sz="3200" b="1" dirty="0">
                <a:solidFill>
                  <a:srgbClr val="002060"/>
                </a:solidFill>
              </a:rPr>
              <a:t> 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7824" y="4941168"/>
            <a:ext cx="273985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З Д О Р О </a:t>
            </a:r>
            <a:r>
              <a:rPr lang="ru-RU" sz="3200" b="1" dirty="0" smtClean="0">
                <a:solidFill>
                  <a:srgbClr val="FF0000"/>
                </a:solidFill>
              </a:rPr>
              <a:t>В</a:t>
            </a:r>
            <a:r>
              <a:rPr lang="ru-RU" sz="3200" b="1" dirty="0" smtClean="0">
                <a:solidFill>
                  <a:srgbClr val="002060"/>
                </a:solidFill>
              </a:rPr>
              <a:t> Ь 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5816" y="5517232"/>
            <a:ext cx="2257349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 И С Ь М </a:t>
            </a:r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15816" y="5517232"/>
            <a:ext cx="230425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347864" y="836712"/>
            <a:ext cx="34563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915816" y="188640"/>
            <a:ext cx="46085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4293096"/>
            <a:ext cx="180020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851920" y="1412776"/>
            <a:ext cx="374441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987824" y="4941168"/>
            <a:ext cx="27363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644008" y="3717032"/>
            <a:ext cx="18002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572000" y="1988840"/>
            <a:ext cx="23042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923928" y="3140968"/>
            <a:ext cx="25202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355976" y="2564904"/>
            <a:ext cx="23042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67544" y="188640"/>
            <a:ext cx="914400" cy="6480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29" name="Овал 28"/>
          <p:cNvSpPr/>
          <p:nvPr/>
        </p:nvSpPr>
        <p:spPr>
          <a:xfrm>
            <a:off x="467544" y="908720"/>
            <a:ext cx="914400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Р</a:t>
            </a:r>
          </a:p>
        </p:txBody>
      </p:sp>
      <p:sp>
        <p:nvSpPr>
          <p:cNvPr id="30" name="Овал 29"/>
          <p:cNvSpPr/>
          <p:nvPr/>
        </p:nvSpPr>
        <p:spPr>
          <a:xfrm>
            <a:off x="539552" y="1556792"/>
            <a:ext cx="914400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</a:t>
            </a:r>
          </a:p>
        </p:txBody>
      </p:sp>
      <p:sp>
        <p:nvSpPr>
          <p:cNvPr id="31" name="Овал 30"/>
          <p:cNvSpPr/>
          <p:nvPr/>
        </p:nvSpPr>
        <p:spPr>
          <a:xfrm>
            <a:off x="611560" y="5157192"/>
            <a:ext cx="914400" cy="6480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Р</a:t>
            </a:r>
          </a:p>
        </p:txBody>
      </p:sp>
      <p:sp>
        <p:nvSpPr>
          <p:cNvPr id="32" name="Овал 31"/>
          <p:cNvSpPr/>
          <p:nvPr/>
        </p:nvSpPr>
        <p:spPr>
          <a:xfrm>
            <a:off x="539552" y="4437112"/>
            <a:ext cx="914400" cy="6480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</a:t>
            </a:r>
          </a:p>
        </p:txBody>
      </p:sp>
      <p:sp>
        <p:nvSpPr>
          <p:cNvPr id="33" name="Овал 32"/>
          <p:cNvSpPr/>
          <p:nvPr/>
        </p:nvSpPr>
        <p:spPr>
          <a:xfrm>
            <a:off x="539552" y="3645024"/>
            <a:ext cx="914400" cy="6480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В</a:t>
            </a:r>
          </a:p>
        </p:txBody>
      </p:sp>
      <p:sp>
        <p:nvSpPr>
          <p:cNvPr id="34" name="Овал 33"/>
          <p:cNvSpPr/>
          <p:nvPr/>
        </p:nvSpPr>
        <p:spPr>
          <a:xfrm>
            <a:off x="539552" y="2924944"/>
            <a:ext cx="914400" cy="6480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</a:t>
            </a:r>
          </a:p>
        </p:txBody>
      </p:sp>
      <p:sp>
        <p:nvSpPr>
          <p:cNvPr id="35" name="Овал 34"/>
          <p:cNvSpPr/>
          <p:nvPr/>
        </p:nvSpPr>
        <p:spPr>
          <a:xfrm>
            <a:off x="467544" y="2204864"/>
            <a:ext cx="914400" cy="6480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</a:t>
            </a:r>
          </a:p>
        </p:txBody>
      </p:sp>
      <p:sp>
        <p:nvSpPr>
          <p:cNvPr id="36" name="Овал 35"/>
          <p:cNvSpPr/>
          <p:nvPr/>
        </p:nvSpPr>
        <p:spPr>
          <a:xfrm>
            <a:off x="539552" y="5877272"/>
            <a:ext cx="914400" cy="6480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4462"/>
            <a:ext cx="7056784" cy="652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88640"/>
            <a:ext cx="7241541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Здравствуйте!</a:t>
            </a:r>
            <a:endParaRPr lang="ru-RU" dirty="0"/>
          </a:p>
        </p:txBody>
      </p:sp>
      <p:pic>
        <p:nvPicPr>
          <p:cNvPr id="4" name="Содержимое 3" descr="здравствуйт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24744"/>
            <a:ext cx="7560839" cy="54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Художник</a:t>
            </a:r>
            <a:endParaRPr lang="ru-RU" dirty="0"/>
          </a:p>
        </p:txBody>
      </p:sp>
      <p:pic>
        <p:nvPicPr>
          <p:cNvPr id="6" name="Содержимое 5" descr="ху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5" y="1268760"/>
            <a:ext cx="6840760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4680520" cy="792088"/>
          </a:xfrm>
        </p:spPr>
        <p:txBody>
          <a:bodyPr/>
          <a:lstStyle/>
          <a:p>
            <a:r>
              <a:rPr lang="ru-RU" dirty="0" smtClean="0"/>
              <a:t>Мультфильм</a:t>
            </a:r>
            <a:endParaRPr lang="ru-RU" dirty="0"/>
          </a:p>
        </p:txBody>
      </p:sp>
      <p:pic>
        <p:nvPicPr>
          <p:cNvPr id="4" name="Содержимое 3" descr="дис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1916832"/>
            <a:ext cx="2592287" cy="3168352"/>
          </a:xfrm>
        </p:spPr>
      </p:pic>
      <p:pic>
        <p:nvPicPr>
          <p:cNvPr id="1027" name="Picture 3" descr="C:\Documents and Settings\Гульнара\Рабочий стол\снегуроч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420888"/>
            <a:ext cx="2973387" cy="4163169"/>
          </a:xfrm>
          <a:prstGeom prst="rect">
            <a:avLst/>
          </a:prstGeom>
          <a:noFill/>
        </p:spPr>
      </p:pic>
      <p:pic>
        <p:nvPicPr>
          <p:cNvPr id="1026" name="Picture 2" descr="C:\Documents and Settings\Гульнара\Рабочий стол\дед мороз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2664296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dirty="0" smtClean="0"/>
              <a:t>Шапито</a:t>
            </a:r>
            <a:endParaRPr lang="ru-RU" dirty="0"/>
          </a:p>
        </p:txBody>
      </p:sp>
      <p:pic>
        <p:nvPicPr>
          <p:cNvPr id="4" name="Содержимое 3" descr="шапит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052736"/>
            <a:ext cx="8229600" cy="5544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Веселье</a:t>
            </a:r>
            <a:endParaRPr lang="ru-RU" dirty="0"/>
          </a:p>
        </p:txBody>
      </p:sp>
      <p:pic>
        <p:nvPicPr>
          <p:cNvPr id="4" name="Содержимое 3" descr="весель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1" y="1268760"/>
            <a:ext cx="5040560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95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Здравствуйте!</vt:lpstr>
      <vt:lpstr>Художник</vt:lpstr>
      <vt:lpstr>Мультфильм</vt:lpstr>
      <vt:lpstr>Шапито</vt:lpstr>
      <vt:lpstr>Веселье</vt:lpstr>
      <vt:lpstr>Спорт, здоровье</vt:lpstr>
      <vt:lpstr>Доброта</vt:lpstr>
      <vt:lpstr>Мечта</vt:lpstr>
      <vt:lpstr>Письмо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Гульнара</cp:lastModifiedBy>
  <cp:revision>21</cp:revision>
  <dcterms:created xsi:type="dcterms:W3CDTF">2012-12-09T16:18:36Z</dcterms:created>
  <dcterms:modified xsi:type="dcterms:W3CDTF">2012-12-10T17:42:43Z</dcterms:modified>
</cp:coreProperties>
</file>